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5"/>
  </p:notesMasterIdLst>
  <p:sldIdLst>
    <p:sldId id="362" r:id="rId2"/>
    <p:sldId id="361" r:id="rId3"/>
    <p:sldId id="358" r:id="rId4"/>
  </p:sldIdLst>
  <p:sldSz cx="10728325" cy="14400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36" userDrawn="1">
          <p15:clr>
            <a:srgbClr val="A4A3A4"/>
          </p15:clr>
        </p15:guide>
        <p15:guide id="2" pos="3380" userDrawn="1">
          <p15:clr>
            <a:srgbClr val="A4A3A4"/>
          </p15:clr>
        </p15:guide>
        <p15:guide id="3" orient="horz" pos="1764" userDrawn="1">
          <p15:clr>
            <a:srgbClr val="A4A3A4"/>
          </p15:clr>
        </p15:guide>
        <p15:guide id="4" pos="402" userDrawn="1">
          <p15:clr>
            <a:srgbClr val="A4A3A4"/>
          </p15:clr>
        </p15:guide>
        <p15:guide id="5" pos="338" userDrawn="1">
          <p15:clr>
            <a:srgbClr val="A4A3A4"/>
          </p15:clr>
        </p15:guide>
        <p15:guide id="6" pos="6356" userDrawn="1">
          <p15:clr>
            <a:srgbClr val="A4A3A4"/>
          </p15:clr>
        </p15:guide>
        <p15:guide id="7" pos="6420" userDrawn="1">
          <p15:clr>
            <a:srgbClr val="A4A3A4"/>
          </p15:clr>
        </p15:guide>
        <p15:guide id="8" orient="horz" pos="7811" userDrawn="1">
          <p15:clr>
            <a:srgbClr val="A4A3A4"/>
          </p15:clr>
        </p15:guide>
        <p15:guide id="9" orient="horz" pos="2419" userDrawn="1">
          <p15:clr>
            <a:srgbClr val="A4A3A4"/>
          </p15:clr>
        </p15:guide>
        <p15:guide id="10" orient="horz" pos="957" userDrawn="1">
          <p15:clr>
            <a:srgbClr val="A4A3A4"/>
          </p15:clr>
        </p15:guide>
        <p15:guide id="11" orient="horz" pos="81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0012"/>
    <a:srgbClr val="CE9A36"/>
    <a:srgbClr val="FFFFCC"/>
    <a:srgbClr val="F6F7F9"/>
    <a:srgbClr val="F8F8F8"/>
    <a:srgbClr val="E9E9E9"/>
    <a:srgbClr val="EEEEEE"/>
    <a:srgbClr val="E3E2E6"/>
    <a:srgbClr val="FBFBFB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91" autoAdjust="0"/>
    <p:restoredTop sz="94343" autoAdjust="0"/>
  </p:normalViewPr>
  <p:slideViewPr>
    <p:cSldViewPr snapToGrid="0" showGuides="1">
      <p:cViewPr varScale="1">
        <p:scale>
          <a:sx n="43" d="100"/>
          <a:sy n="43" d="100"/>
        </p:scale>
        <p:origin x="2370" y="78"/>
      </p:cViewPr>
      <p:guideLst>
        <p:guide orient="horz" pos="4536"/>
        <p:guide pos="3380"/>
        <p:guide orient="horz" pos="1764"/>
        <p:guide pos="402"/>
        <p:guide pos="338"/>
        <p:guide pos="6356"/>
        <p:guide pos="6420"/>
        <p:guide orient="horz" pos="7811"/>
        <p:guide orient="horz" pos="2419"/>
        <p:guide orient="horz" pos="957"/>
        <p:guide orient="horz" pos="8164"/>
      </p:guideLst>
    </p:cSldViewPr>
  </p:slideViewPr>
  <p:outlineViewPr>
    <p:cViewPr>
      <p:scale>
        <a:sx n="33" d="100"/>
        <a:sy n="33" d="100"/>
      </p:scale>
      <p:origin x="0" y="-22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94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5C580E-FC14-4D4C-9BAA-24E6C0F5A183}" type="doc">
      <dgm:prSet loTypeId="urn:microsoft.com/office/officeart/2008/layout/VerticalAccentLis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77D2BD3D-9239-4085-95C9-F1797612B0D2}">
      <dgm:prSet phldrT="[Texte]"/>
      <dgm:spPr/>
      <dgm:t>
        <a:bodyPr/>
        <a:lstStyle/>
        <a:p>
          <a:r>
            <a:rPr lang="fr-FR" b="1" dirty="0"/>
            <a:t>Journée 1</a:t>
          </a:r>
          <a:endParaRPr lang="fr-FR" dirty="0"/>
        </a:p>
      </dgm:t>
    </dgm:pt>
    <dgm:pt modelId="{6AB56EEE-3BB2-4169-B0AB-29BD8B0FA506}" type="parTrans" cxnId="{11C15D3B-BE05-42F1-90F8-F2E6053617C5}">
      <dgm:prSet/>
      <dgm:spPr/>
      <dgm:t>
        <a:bodyPr/>
        <a:lstStyle/>
        <a:p>
          <a:endParaRPr lang="fr-FR"/>
        </a:p>
      </dgm:t>
    </dgm:pt>
    <dgm:pt modelId="{22F18612-DAAE-4AD0-BF9B-1F811D7170D6}" type="sibTrans" cxnId="{11C15D3B-BE05-42F1-90F8-F2E6053617C5}">
      <dgm:prSet/>
      <dgm:spPr/>
      <dgm:t>
        <a:bodyPr/>
        <a:lstStyle/>
        <a:p>
          <a:endParaRPr lang="fr-FR"/>
        </a:p>
      </dgm:t>
    </dgm:pt>
    <dgm:pt modelId="{C724A074-4C60-4A21-8B17-00FBF2092029}">
      <dgm:prSet phldrT="[Texte]"/>
      <dgm:spPr/>
      <dgm:t>
        <a:bodyPr/>
        <a:lstStyle/>
        <a:p>
          <a:r>
            <a:rPr lang="fr-FR" b="1" dirty="0"/>
            <a:t>Périmètre et mission de la </a:t>
          </a:r>
          <a:r>
            <a:rPr lang="fr-FR" b="1" dirty="0" err="1"/>
            <a:t>Supply</a:t>
          </a:r>
          <a:r>
            <a:rPr lang="fr-FR" b="1" dirty="0"/>
            <a:t> Chain</a:t>
          </a:r>
          <a:endParaRPr lang="fr-FR" dirty="0"/>
        </a:p>
      </dgm:t>
    </dgm:pt>
    <dgm:pt modelId="{CB3A4D94-CF56-43A8-B141-9A11F5E8774C}" type="parTrans" cxnId="{6467FECE-587B-45FA-BE0C-9AF972855806}">
      <dgm:prSet/>
      <dgm:spPr/>
      <dgm:t>
        <a:bodyPr/>
        <a:lstStyle/>
        <a:p>
          <a:endParaRPr lang="fr-FR"/>
        </a:p>
      </dgm:t>
    </dgm:pt>
    <dgm:pt modelId="{98E7D7C4-D2B6-49AF-8A6F-709D02C2D914}" type="sibTrans" cxnId="{6467FECE-587B-45FA-BE0C-9AF972855806}">
      <dgm:prSet/>
      <dgm:spPr/>
      <dgm:t>
        <a:bodyPr/>
        <a:lstStyle/>
        <a:p>
          <a:endParaRPr lang="fr-FR"/>
        </a:p>
      </dgm:t>
    </dgm:pt>
    <dgm:pt modelId="{A37BC2CC-B949-4A90-B108-DE22D9D5F25B}">
      <dgm:prSet phldrT="[Texte]"/>
      <dgm:spPr/>
      <dgm:t>
        <a:bodyPr/>
        <a:lstStyle/>
        <a:p>
          <a:r>
            <a:rPr lang="fr-FR" b="1" dirty="0"/>
            <a:t>Journée 2</a:t>
          </a:r>
          <a:endParaRPr lang="fr-FR" dirty="0"/>
        </a:p>
      </dgm:t>
    </dgm:pt>
    <dgm:pt modelId="{14D59FE0-9090-4A32-A331-C4198ADD4C1B}" type="parTrans" cxnId="{27920195-4093-4F6B-91C0-2DACEF4D597A}">
      <dgm:prSet/>
      <dgm:spPr/>
      <dgm:t>
        <a:bodyPr/>
        <a:lstStyle/>
        <a:p>
          <a:endParaRPr lang="fr-FR"/>
        </a:p>
      </dgm:t>
    </dgm:pt>
    <dgm:pt modelId="{6683AF3B-B445-47D8-BB18-E0938D88C77F}" type="sibTrans" cxnId="{27920195-4093-4F6B-91C0-2DACEF4D597A}">
      <dgm:prSet/>
      <dgm:spPr/>
      <dgm:t>
        <a:bodyPr/>
        <a:lstStyle/>
        <a:p>
          <a:endParaRPr lang="fr-FR"/>
        </a:p>
      </dgm:t>
    </dgm:pt>
    <dgm:pt modelId="{4517268D-8F91-4C42-8849-193C5523500D}">
      <dgm:prSet phldrT="[Texte]"/>
      <dgm:spPr/>
      <dgm:t>
        <a:bodyPr/>
        <a:lstStyle/>
        <a:p>
          <a:r>
            <a:rPr lang="fr-FR" b="1" dirty="0"/>
            <a:t>Mission de la </a:t>
          </a:r>
          <a:r>
            <a:rPr lang="fr-FR" b="1" dirty="0" err="1"/>
            <a:t>Supply</a:t>
          </a:r>
          <a:r>
            <a:rPr lang="fr-FR" b="1" dirty="0"/>
            <a:t> Chain</a:t>
          </a:r>
          <a:endParaRPr lang="fr-FR" dirty="0"/>
        </a:p>
      </dgm:t>
    </dgm:pt>
    <dgm:pt modelId="{EDE35E25-101E-4458-B66E-01233B8C6FFE}" type="parTrans" cxnId="{77192315-BC26-43DB-8564-7CCD86ABE357}">
      <dgm:prSet/>
      <dgm:spPr/>
      <dgm:t>
        <a:bodyPr/>
        <a:lstStyle/>
        <a:p>
          <a:endParaRPr lang="fr-FR"/>
        </a:p>
      </dgm:t>
    </dgm:pt>
    <dgm:pt modelId="{D0B5E8AC-C8AA-4080-9E39-B182BC3BBEE1}" type="sibTrans" cxnId="{77192315-BC26-43DB-8564-7CCD86ABE357}">
      <dgm:prSet/>
      <dgm:spPr/>
      <dgm:t>
        <a:bodyPr/>
        <a:lstStyle/>
        <a:p>
          <a:endParaRPr lang="fr-FR"/>
        </a:p>
      </dgm:t>
    </dgm:pt>
    <dgm:pt modelId="{1DE93AD2-CC6C-45D2-B686-EDAC4AC47371}">
      <dgm:prSet phldrT="[Texte]"/>
      <dgm:spPr/>
      <dgm:t>
        <a:bodyPr/>
        <a:lstStyle/>
        <a:p>
          <a:r>
            <a:rPr lang="fr-FR" b="1" dirty="0"/>
            <a:t>Journée 3</a:t>
          </a:r>
          <a:endParaRPr lang="fr-FR" dirty="0"/>
        </a:p>
      </dgm:t>
    </dgm:pt>
    <dgm:pt modelId="{716B4A91-7A4F-4185-B9F7-CA3204BAE459}" type="parTrans" cxnId="{4E96CE6A-C1F8-4088-A759-76D6739633CF}">
      <dgm:prSet/>
      <dgm:spPr/>
      <dgm:t>
        <a:bodyPr/>
        <a:lstStyle/>
        <a:p>
          <a:endParaRPr lang="fr-FR"/>
        </a:p>
      </dgm:t>
    </dgm:pt>
    <dgm:pt modelId="{3A41F17A-E92A-48C7-AF91-8EDA6C669649}" type="sibTrans" cxnId="{4E96CE6A-C1F8-4088-A759-76D6739633CF}">
      <dgm:prSet/>
      <dgm:spPr/>
      <dgm:t>
        <a:bodyPr/>
        <a:lstStyle/>
        <a:p>
          <a:endParaRPr lang="fr-FR"/>
        </a:p>
      </dgm:t>
    </dgm:pt>
    <dgm:pt modelId="{2642C98A-C057-4B91-8779-65B4CE04588F}">
      <dgm:prSet phldrT="[Texte]"/>
      <dgm:spPr/>
      <dgm:t>
        <a:bodyPr/>
        <a:lstStyle/>
        <a:p>
          <a:r>
            <a:rPr lang="fr-FR" b="1" dirty="0"/>
            <a:t>Les enjeux opérationnels et stratégiques liés à la </a:t>
          </a:r>
          <a:r>
            <a:rPr lang="fr-FR" b="1" dirty="0" err="1"/>
            <a:t>Supply</a:t>
          </a:r>
          <a:r>
            <a:rPr lang="fr-FR" b="1" dirty="0"/>
            <a:t> Chain</a:t>
          </a:r>
          <a:endParaRPr lang="fr-FR" dirty="0"/>
        </a:p>
      </dgm:t>
    </dgm:pt>
    <dgm:pt modelId="{9B98C8D5-CD52-43B5-AA02-85D6DFA1996E}" type="parTrans" cxnId="{05D8D5C8-453F-48A3-B773-E6E3E82E48C2}">
      <dgm:prSet/>
      <dgm:spPr/>
      <dgm:t>
        <a:bodyPr/>
        <a:lstStyle/>
        <a:p>
          <a:endParaRPr lang="fr-FR"/>
        </a:p>
      </dgm:t>
    </dgm:pt>
    <dgm:pt modelId="{9E16D41A-A943-4757-9882-D443679A826F}" type="sibTrans" cxnId="{05D8D5C8-453F-48A3-B773-E6E3E82E48C2}">
      <dgm:prSet/>
      <dgm:spPr/>
      <dgm:t>
        <a:bodyPr/>
        <a:lstStyle/>
        <a:p>
          <a:endParaRPr lang="fr-FR"/>
        </a:p>
      </dgm:t>
    </dgm:pt>
    <dgm:pt modelId="{61A66937-1143-4BD6-9050-78DEEA799FD4}" type="pres">
      <dgm:prSet presAssocID="{565C580E-FC14-4D4C-9BAA-24E6C0F5A183}" presName="Name0" presStyleCnt="0">
        <dgm:presLayoutVars>
          <dgm:chMax/>
          <dgm:chPref/>
          <dgm:dir/>
        </dgm:presLayoutVars>
      </dgm:prSet>
      <dgm:spPr/>
    </dgm:pt>
    <dgm:pt modelId="{914E641B-AA9A-445E-82AE-9B95D8F89CEB}" type="pres">
      <dgm:prSet presAssocID="{77D2BD3D-9239-4085-95C9-F1797612B0D2}" presName="parenttextcomposite" presStyleCnt="0"/>
      <dgm:spPr/>
    </dgm:pt>
    <dgm:pt modelId="{999AC38E-66AB-4BF4-B0D8-194563FABD23}" type="pres">
      <dgm:prSet presAssocID="{77D2BD3D-9239-4085-95C9-F1797612B0D2}" presName="parenttext" presStyleLbl="revTx" presStyleIdx="0" presStyleCnt="3">
        <dgm:presLayoutVars>
          <dgm:chMax/>
          <dgm:chPref val="2"/>
          <dgm:bulletEnabled val="1"/>
        </dgm:presLayoutVars>
      </dgm:prSet>
      <dgm:spPr/>
    </dgm:pt>
    <dgm:pt modelId="{083F2234-8AB9-45AE-B81F-1D318572B1CD}" type="pres">
      <dgm:prSet presAssocID="{77D2BD3D-9239-4085-95C9-F1797612B0D2}" presName="composite" presStyleCnt="0"/>
      <dgm:spPr/>
    </dgm:pt>
    <dgm:pt modelId="{9FF40DEC-A91D-4D30-BA07-EA69D2C76A0E}" type="pres">
      <dgm:prSet presAssocID="{77D2BD3D-9239-4085-95C9-F1797612B0D2}" presName="chevron1" presStyleLbl="alignNode1" presStyleIdx="0" presStyleCnt="21"/>
      <dgm:spPr/>
    </dgm:pt>
    <dgm:pt modelId="{CD9297C5-CF4B-4FDB-B465-1577FCBECA2C}" type="pres">
      <dgm:prSet presAssocID="{77D2BD3D-9239-4085-95C9-F1797612B0D2}" presName="chevron2" presStyleLbl="alignNode1" presStyleIdx="1" presStyleCnt="21"/>
      <dgm:spPr/>
    </dgm:pt>
    <dgm:pt modelId="{BF94B42A-11C5-45DE-8921-C811D387B50F}" type="pres">
      <dgm:prSet presAssocID="{77D2BD3D-9239-4085-95C9-F1797612B0D2}" presName="chevron3" presStyleLbl="alignNode1" presStyleIdx="2" presStyleCnt="21"/>
      <dgm:spPr/>
    </dgm:pt>
    <dgm:pt modelId="{C5B504C9-FF3F-4F9D-B597-8E04FB6EAF2E}" type="pres">
      <dgm:prSet presAssocID="{77D2BD3D-9239-4085-95C9-F1797612B0D2}" presName="chevron4" presStyleLbl="alignNode1" presStyleIdx="3" presStyleCnt="21"/>
      <dgm:spPr/>
    </dgm:pt>
    <dgm:pt modelId="{66F5F501-C1EC-46A2-B2DB-EAAA47E39921}" type="pres">
      <dgm:prSet presAssocID="{77D2BD3D-9239-4085-95C9-F1797612B0D2}" presName="chevron5" presStyleLbl="alignNode1" presStyleIdx="4" presStyleCnt="21"/>
      <dgm:spPr/>
    </dgm:pt>
    <dgm:pt modelId="{C2FDF0B0-90D5-4397-86CC-136F85992553}" type="pres">
      <dgm:prSet presAssocID="{77D2BD3D-9239-4085-95C9-F1797612B0D2}" presName="chevron6" presStyleLbl="alignNode1" presStyleIdx="5" presStyleCnt="21"/>
      <dgm:spPr/>
    </dgm:pt>
    <dgm:pt modelId="{F9E12BB9-C922-40DB-95E1-1A5199B76F4E}" type="pres">
      <dgm:prSet presAssocID="{77D2BD3D-9239-4085-95C9-F1797612B0D2}" presName="chevron7" presStyleLbl="alignNode1" presStyleIdx="6" presStyleCnt="21"/>
      <dgm:spPr/>
    </dgm:pt>
    <dgm:pt modelId="{10B58724-A2D1-4667-BE35-08BA327335FD}" type="pres">
      <dgm:prSet presAssocID="{77D2BD3D-9239-4085-95C9-F1797612B0D2}" presName="childtext" presStyleLbl="solidFgAcc1" presStyleIdx="0" presStyleCnt="3">
        <dgm:presLayoutVars>
          <dgm:chMax/>
          <dgm:chPref val="0"/>
          <dgm:bulletEnabled val="1"/>
        </dgm:presLayoutVars>
      </dgm:prSet>
      <dgm:spPr/>
    </dgm:pt>
    <dgm:pt modelId="{BDE023E4-B39C-4751-880C-57CA89F76E8D}" type="pres">
      <dgm:prSet presAssocID="{22F18612-DAAE-4AD0-BF9B-1F811D7170D6}" presName="sibTrans" presStyleCnt="0"/>
      <dgm:spPr/>
    </dgm:pt>
    <dgm:pt modelId="{3F51826C-5283-4870-B0AC-0192DA0E9C31}" type="pres">
      <dgm:prSet presAssocID="{A37BC2CC-B949-4A90-B108-DE22D9D5F25B}" presName="parenttextcomposite" presStyleCnt="0"/>
      <dgm:spPr/>
    </dgm:pt>
    <dgm:pt modelId="{A1CED410-6BFF-4E28-BEB8-A104D50C2CD9}" type="pres">
      <dgm:prSet presAssocID="{A37BC2CC-B949-4A90-B108-DE22D9D5F25B}" presName="parenttext" presStyleLbl="revTx" presStyleIdx="1" presStyleCnt="3">
        <dgm:presLayoutVars>
          <dgm:chMax/>
          <dgm:chPref val="2"/>
          <dgm:bulletEnabled val="1"/>
        </dgm:presLayoutVars>
      </dgm:prSet>
      <dgm:spPr/>
    </dgm:pt>
    <dgm:pt modelId="{B0EF794A-FB9F-4FC9-93E0-88C49547D874}" type="pres">
      <dgm:prSet presAssocID="{A37BC2CC-B949-4A90-B108-DE22D9D5F25B}" presName="composite" presStyleCnt="0"/>
      <dgm:spPr/>
    </dgm:pt>
    <dgm:pt modelId="{90595384-0E2D-4658-BD1B-D56FA0C507ED}" type="pres">
      <dgm:prSet presAssocID="{A37BC2CC-B949-4A90-B108-DE22D9D5F25B}" presName="chevron1" presStyleLbl="alignNode1" presStyleIdx="7" presStyleCnt="21"/>
      <dgm:spPr/>
    </dgm:pt>
    <dgm:pt modelId="{EB8DF660-1B7C-480A-83A7-1DAB4FD61F27}" type="pres">
      <dgm:prSet presAssocID="{A37BC2CC-B949-4A90-B108-DE22D9D5F25B}" presName="chevron2" presStyleLbl="alignNode1" presStyleIdx="8" presStyleCnt="21"/>
      <dgm:spPr/>
    </dgm:pt>
    <dgm:pt modelId="{4C863526-CCFD-4EAC-8581-586512FD39EF}" type="pres">
      <dgm:prSet presAssocID="{A37BC2CC-B949-4A90-B108-DE22D9D5F25B}" presName="chevron3" presStyleLbl="alignNode1" presStyleIdx="9" presStyleCnt="21"/>
      <dgm:spPr/>
    </dgm:pt>
    <dgm:pt modelId="{02D52E79-54E5-4E71-B028-39F5D103BE85}" type="pres">
      <dgm:prSet presAssocID="{A37BC2CC-B949-4A90-B108-DE22D9D5F25B}" presName="chevron4" presStyleLbl="alignNode1" presStyleIdx="10" presStyleCnt="21"/>
      <dgm:spPr/>
    </dgm:pt>
    <dgm:pt modelId="{2A426193-7833-4B64-9D19-31F5F5F4B2F3}" type="pres">
      <dgm:prSet presAssocID="{A37BC2CC-B949-4A90-B108-DE22D9D5F25B}" presName="chevron5" presStyleLbl="alignNode1" presStyleIdx="11" presStyleCnt="21"/>
      <dgm:spPr/>
    </dgm:pt>
    <dgm:pt modelId="{5A3139A8-0DCF-4785-B359-BD15E899CBCD}" type="pres">
      <dgm:prSet presAssocID="{A37BC2CC-B949-4A90-B108-DE22D9D5F25B}" presName="chevron6" presStyleLbl="alignNode1" presStyleIdx="12" presStyleCnt="21"/>
      <dgm:spPr/>
    </dgm:pt>
    <dgm:pt modelId="{EFDDAFDC-5DE7-4535-8534-E14D653467A1}" type="pres">
      <dgm:prSet presAssocID="{A37BC2CC-B949-4A90-B108-DE22D9D5F25B}" presName="chevron7" presStyleLbl="alignNode1" presStyleIdx="13" presStyleCnt="21"/>
      <dgm:spPr/>
    </dgm:pt>
    <dgm:pt modelId="{EE042656-565C-4DCA-8CD3-4E43B6B99B14}" type="pres">
      <dgm:prSet presAssocID="{A37BC2CC-B949-4A90-B108-DE22D9D5F25B}" presName="childtext" presStyleLbl="solidFgAcc1" presStyleIdx="1" presStyleCnt="3">
        <dgm:presLayoutVars>
          <dgm:chMax/>
          <dgm:chPref val="0"/>
          <dgm:bulletEnabled val="1"/>
        </dgm:presLayoutVars>
      </dgm:prSet>
      <dgm:spPr/>
    </dgm:pt>
    <dgm:pt modelId="{DFA461CA-4934-4394-B3E9-AF129937B4FD}" type="pres">
      <dgm:prSet presAssocID="{6683AF3B-B445-47D8-BB18-E0938D88C77F}" presName="sibTrans" presStyleCnt="0"/>
      <dgm:spPr/>
    </dgm:pt>
    <dgm:pt modelId="{C2CB511D-26EC-45AF-96A1-39D7A84D0941}" type="pres">
      <dgm:prSet presAssocID="{1DE93AD2-CC6C-45D2-B686-EDAC4AC47371}" presName="parenttextcomposite" presStyleCnt="0"/>
      <dgm:spPr/>
    </dgm:pt>
    <dgm:pt modelId="{0895A837-BE6F-4BFC-A2F9-71C6EF525D39}" type="pres">
      <dgm:prSet presAssocID="{1DE93AD2-CC6C-45D2-B686-EDAC4AC47371}" presName="parenttext" presStyleLbl="revTx" presStyleIdx="2" presStyleCnt="3">
        <dgm:presLayoutVars>
          <dgm:chMax/>
          <dgm:chPref val="2"/>
          <dgm:bulletEnabled val="1"/>
        </dgm:presLayoutVars>
      </dgm:prSet>
      <dgm:spPr/>
    </dgm:pt>
    <dgm:pt modelId="{532FE4DE-C280-4792-AEA2-EA415B752A13}" type="pres">
      <dgm:prSet presAssocID="{1DE93AD2-CC6C-45D2-B686-EDAC4AC47371}" presName="composite" presStyleCnt="0"/>
      <dgm:spPr/>
    </dgm:pt>
    <dgm:pt modelId="{095626D9-2BE6-4D7D-9D45-5060DEA768DA}" type="pres">
      <dgm:prSet presAssocID="{1DE93AD2-CC6C-45D2-B686-EDAC4AC47371}" presName="chevron1" presStyleLbl="alignNode1" presStyleIdx="14" presStyleCnt="21"/>
      <dgm:spPr/>
    </dgm:pt>
    <dgm:pt modelId="{9EF4AD34-0CA8-4A57-AC74-F98FD4FA7421}" type="pres">
      <dgm:prSet presAssocID="{1DE93AD2-CC6C-45D2-B686-EDAC4AC47371}" presName="chevron2" presStyleLbl="alignNode1" presStyleIdx="15" presStyleCnt="21"/>
      <dgm:spPr/>
    </dgm:pt>
    <dgm:pt modelId="{D4F05D88-9BD3-468C-9FD8-EB1238B988E3}" type="pres">
      <dgm:prSet presAssocID="{1DE93AD2-CC6C-45D2-B686-EDAC4AC47371}" presName="chevron3" presStyleLbl="alignNode1" presStyleIdx="16" presStyleCnt="21"/>
      <dgm:spPr/>
    </dgm:pt>
    <dgm:pt modelId="{519CD6A4-EAA9-4C4E-968E-6567B7BC3457}" type="pres">
      <dgm:prSet presAssocID="{1DE93AD2-CC6C-45D2-B686-EDAC4AC47371}" presName="chevron4" presStyleLbl="alignNode1" presStyleIdx="17" presStyleCnt="21"/>
      <dgm:spPr/>
    </dgm:pt>
    <dgm:pt modelId="{28EAD7C2-0691-43E6-8C90-77EA7EA77396}" type="pres">
      <dgm:prSet presAssocID="{1DE93AD2-CC6C-45D2-B686-EDAC4AC47371}" presName="chevron5" presStyleLbl="alignNode1" presStyleIdx="18" presStyleCnt="21"/>
      <dgm:spPr/>
    </dgm:pt>
    <dgm:pt modelId="{4CBFB633-BCFB-435A-9F02-CEF7F3E21A72}" type="pres">
      <dgm:prSet presAssocID="{1DE93AD2-CC6C-45D2-B686-EDAC4AC47371}" presName="chevron6" presStyleLbl="alignNode1" presStyleIdx="19" presStyleCnt="21"/>
      <dgm:spPr/>
    </dgm:pt>
    <dgm:pt modelId="{E6C79083-E0C4-4EC2-89B3-BC544C3E5659}" type="pres">
      <dgm:prSet presAssocID="{1DE93AD2-CC6C-45D2-B686-EDAC4AC47371}" presName="chevron7" presStyleLbl="alignNode1" presStyleIdx="20" presStyleCnt="21"/>
      <dgm:spPr/>
    </dgm:pt>
    <dgm:pt modelId="{64528A19-B0CB-4FAF-A058-E4B56F8B0A78}" type="pres">
      <dgm:prSet presAssocID="{1DE93AD2-CC6C-45D2-B686-EDAC4AC47371}" presName="childtext" presStyleLbl="solidFgAcc1" presStyleIdx="2" presStyleCnt="3">
        <dgm:presLayoutVars>
          <dgm:chMax/>
          <dgm:chPref val="0"/>
          <dgm:bulletEnabled val="1"/>
        </dgm:presLayoutVars>
      </dgm:prSet>
      <dgm:spPr/>
    </dgm:pt>
  </dgm:ptLst>
  <dgm:cxnLst>
    <dgm:cxn modelId="{20F9CC14-7616-4ACB-884B-332B5E992FDB}" type="presOf" srcId="{2642C98A-C057-4B91-8779-65B4CE04588F}" destId="{64528A19-B0CB-4FAF-A058-E4B56F8B0A78}" srcOrd="0" destOrd="0" presId="urn:microsoft.com/office/officeart/2008/layout/VerticalAccentList"/>
    <dgm:cxn modelId="{77192315-BC26-43DB-8564-7CCD86ABE357}" srcId="{A37BC2CC-B949-4A90-B108-DE22D9D5F25B}" destId="{4517268D-8F91-4C42-8849-193C5523500D}" srcOrd="0" destOrd="0" parTransId="{EDE35E25-101E-4458-B66E-01233B8C6FFE}" sibTransId="{D0B5E8AC-C8AA-4080-9E39-B182BC3BBEE1}"/>
    <dgm:cxn modelId="{11C15D3B-BE05-42F1-90F8-F2E6053617C5}" srcId="{565C580E-FC14-4D4C-9BAA-24E6C0F5A183}" destId="{77D2BD3D-9239-4085-95C9-F1797612B0D2}" srcOrd="0" destOrd="0" parTransId="{6AB56EEE-3BB2-4169-B0AB-29BD8B0FA506}" sibTransId="{22F18612-DAAE-4AD0-BF9B-1F811D7170D6}"/>
    <dgm:cxn modelId="{23D38249-F274-43D2-B3E6-88868E443D1F}" type="presOf" srcId="{77D2BD3D-9239-4085-95C9-F1797612B0D2}" destId="{999AC38E-66AB-4BF4-B0D8-194563FABD23}" srcOrd="0" destOrd="0" presId="urn:microsoft.com/office/officeart/2008/layout/VerticalAccentList"/>
    <dgm:cxn modelId="{4E96CE6A-C1F8-4088-A759-76D6739633CF}" srcId="{565C580E-FC14-4D4C-9BAA-24E6C0F5A183}" destId="{1DE93AD2-CC6C-45D2-B686-EDAC4AC47371}" srcOrd="2" destOrd="0" parTransId="{716B4A91-7A4F-4185-B9F7-CA3204BAE459}" sibTransId="{3A41F17A-E92A-48C7-AF91-8EDA6C669649}"/>
    <dgm:cxn modelId="{27920195-4093-4F6B-91C0-2DACEF4D597A}" srcId="{565C580E-FC14-4D4C-9BAA-24E6C0F5A183}" destId="{A37BC2CC-B949-4A90-B108-DE22D9D5F25B}" srcOrd="1" destOrd="0" parTransId="{14D59FE0-9090-4A32-A331-C4198ADD4C1B}" sibTransId="{6683AF3B-B445-47D8-BB18-E0938D88C77F}"/>
    <dgm:cxn modelId="{61A031A6-2AA4-49D3-8BED-EF5A9B33336B}" type="presOf" srcId="{4517268D-8F91-4C42-8849-193C5523500D}" destId="{EE042656-565C-4DCA-8CD3-4E43B6B99B14}" srcOrd="0" destOrd="0" presId="urn:microsoft.com/office/officeart/2008/layout/VerticalAccentList"/>
    <dgm:cxn modelId="{33039AB3-8013-41ED-A4F9-5F8A60EAC435}" type="presOf" srcId="{565C580E-FC14-4D4C-9BAA-24E6C0F5A183}" destId="{61A66937-1143-4BD6-9050-78DEEA799FD4}" srcOrd="0" destOrd="0" presId="urn:microsoft.com/office/officeart/2008/layout/VerticalAccentList"/>
    <dgm:cxn modelId="{7BD963C7-0926-4D84-88E2-CEE7EC126CA9}" type="presOf" srcId="{A37BC2CC-B949-4A90-B108-DE22D9D5F25B}" destId="{A1CED410-6BFF-4E28-BEB8-A104D50C2CD9}" srcOrd="0" destOrd="0" presId="urn:microsoft.com/office/officeart/2008/layout/VerticalAccentList"/>
    <dgm:cxn modelId="{05D8D5C8-453F-48A3-B773-E6E3E82E48C2}" srcId="{1DE93AD2-CC6C-45D2-B686-EDAC4AC47371}" destId="{2642C98A-C057-4B91-8779-65B4CE04588F}" srcOrd="0" destOrd="0" parTransId="{9B98C8D5-CD52-43B5-AA02-85D6DFA1996E}" sibTransId="{9E16D41A-A943-4757-9882-D443679A826F}"/>
    <dgm:cxn modelId="{6467FECE-587B-45FA-BE0C-9AF972855806}" srcId="{77D2BD3D-9239-4085-95C9-F1797612B0D2}" destId="{C724A074-4C60-4A21-8B17-00FBF2092029}" srcOrd="0" destOrd="0" parTransId="{CB3A4D94-CF56-43A8-B141-9A11F5E8774C}" sibTransId="{98E7D7C4-D2B6-49AF-8A6F-709D02C2D914}"/>
    <dgm:cxn modelId="{48C40CEE-45AE-4B8C-B807-CC8C225BA782}" type="presOf" srcId="{C724A074-4C60-4A21-8B17-00FBF2092029}" destId="{10B58724-A2D1-4667-BE35-08BA327335FD}" srcOrd="0" destOrd="0" presId="urn:microsoft.com/office/officeart/2008/layout/VerticalAccentList"/>
    <dgm:cxn modelId="{D40AA5F3-0F15-43DC-9305-22F39127F0C6}" type="presOf" srcId="{1DE93AD2-CC6C-45D2-B686-EDAC4AC47371}" destId="{0895A837-BE6F-4BFC-A2F9-71C6EF525D39}" srcOrd="0" destOrd="0" presId="urn:microsoft.com/office/officeart/2008/layout/VerticalAccentList"/>
    <dgm:cxn modelId="{C631E031-AA6E-4083-9E6C-E6FD196097C1}" type="presParOf" srcId="{61A66937-1143-4BD6-9050-78DEEA799FD4}" destId="{914E641B-AA9A-445E-82AE-9B95D8F89CEB}" srcOrd="0" destOrd="0" presId="urn:microsoft.com/office/officeart/2008/layout/VerticalAccentList"/>
    <dgm:cxn modelId="{C247D2F1-3F74-4EEE-99A6-596C9F74D3E4}" type="presParOf" srcId="{914E641B-AA9A-445E-82AE-9B95D8F89CEB}" destId="{999AC38E-66AB-4BF4-B0D8-194563FABD23}" srcOrd="0" destOrd="0" presId="urn:microsoft.com/office/officeart/2008/layout/VerticalAccentList"/>
    <dgm:cxn modelId="{416304E6-27A5-4BB2-8466-8E1884723CDE}" type="presParOf" srcId="{61A66937-1143-4BD6-9050-78DEEA799FD4}" destId="{083F2234-8AB9-45AE-B81F-1D318572B1CD}" srcOrd="1" destOrd="0" presId="urn:microsoft.com/office/officeart/2008/layout/VerticalAccentList"/>
    <dgm:cxn modelId="{88962B82-6C66-4E31-806E-48A574B686EC}" type="presParOf" srcId="{083F2234-8AB9-45AE-B81F-1D318572B1CD}" destId="{9FF40DEC-A91D-4D30-BA07-EA69D2C76A0E}" srcOrd="0" destOrd="0" presId="urn:microsoft.com/office/officeart/2008/layout/VerticalAccentList"/>
    <dgm:cxn modelId="{3150258B-8A7A-477F-AFBE-5B17EA96ADD9}" type="presParOf" srcId="{083F2234-8AB9-45AE-B81F-1D318572B1CD}" destId="{CD9297C5-CF4B-4FDB-B465-1577FCBECA2C}" srcOrd="1" destOrd="0" presId="urn:microsoft.com/office/officeart/2008/layout/VerticalAccentList"/>
    <dgm:cxn modelId="{FBD6764D-29C3-4BDE-A13E-3F44EF8377C6}" type="presParOf" srcId="{083F2234-8AB9-45AE-B81F-1D318572B1CD}" destId="{BF94B42A-11C5-45DE-8921-C811D387B50F}" srcOrd="2" destOrd="0" presId="urn:microsoft.com/office/officeart/2008/layout/VerticalAccentList"/>
    <dgm:cxn modelId="{B6F8159A-CEFC-4461-BE14-DBF188ED81EE}" type="presParOf" srcId="{083F2234-8AB9-45AE-B81F-1D318572B1CD}" destId="{C5B504C9-FF3F-4F9D-B597-8E04FB6EAF2E}" srcOrd="3" destOrd="0" presId="urn:microsoft.com/office/officeart/2008/layout/VerticalAccentList"/>
    <dgm:cxn modelId="{28C3879B-CD5E-43BE-BE71-D71534AABCF9}" type="presParOf" srcId="{083F2234-8AB9-45AE-B81F-1D318572B1CD}" destId="{66F5F501-C1EC-46A2-B2DB-EAAA47E39921}" srcOrd="4" destOrd="0" presId="urn:microsoft.com/office/officeart/2008/layout/VerticalAccentList"/>
    <dgm:cxn modelId="{808EF4D7-2A76-411E-8905-225797ACB46C}" type="presParOf" srcId="{083F2234-8AB9-45AE-B81F-1D318572B1CD}" destId="{C2FDF0B0-90D5-4397-86CC-136F85992553}" srcOrd="5" destOrd="0" presId="urn:microsoft.com/office/officeart/2008/layout/VerticalAccentList"/>
    <dgm:cxn modelId="{E0A4FA75-E104-42AC-844A-44EF0A3D175B}" type="presParOf" srcId="{083F2234-8AB9-45AE-B81F-1D318572B1CD}" destId="{F9E12BB9-C922-40DB-95E1-1A5199B76F4E}" srcOrd="6" destOrd="0" presId="urn:microsoft.com/office/officeart/2008/layout/VerticalAccentList"/>
    <dgm:cxn modelId="{AE5CCAFE-21B5-47F0-A20C-A662F5A3795B}" type="presParOf" srcId="{083F2234-8AB9-45AE-B81F-1D318572B1CD}" destId="{10B58724-A2D1-4667-BE35-08BA327335FD}" srcOrd="7" destOrd="0" presId="urn:microsoft.com/office/officeart/2008/layout/VerticalAccentList"/>
    <dgm:cxn modelId="{2CAE17A6-FCB2-41FD-99F1-4938DEB7718B}" type="presParOf" srcId="{61A66937-1143-4BD6-9050-78DEEA799FD4}" destId="{BDE023E4-B39C-4751-880C-57CA89F76E8D}" srcOrd="2" destOrd="0" presId="urn:microsoft.com/office/officeart/2008/layout/VerticalAccentList"/>
    <dgm:cxn modelId="{B94908EA-5F98-4209-BACF-1F7FEF92A967}" type="presParOf" srcId="{61A66937-1143-4BD6-9050-78DEEA799FD4}" destId="{3F51826C-5283-4870-B0AC-0192DA0E9C31}" srcOrd="3" destOrd="0" presId="urn:microsoft.com/office/officeart/2008/layout/VerticalAccentList"/>
    <dgm:cxn modelId="{1882F18D-7D6B-4DFE-A0DD-EF1E489464E6}" type="presParOf" srcId="{3F51826C-5283-4870-B0AC-0192DA0E9C31}" destId="{A1CED410-6BFF-4E28-BEB8-A104D50C2CD9}" srcOrd="0" destOrd="0" presId="urn:microsoft.com/office/officeart/2008/layout/VerticalAccentList"/>
    <dgm:cxn modelId="{7A178C30-321B-4D87-B8D7-76D6837863DD}" type="presParOf" srcId="{61A66937-1143-4BD6-9050-78DEEA799FD4}" destId="{B0EF794A-FB9F-4FC9-93E0-88C49547D874}" srcOrd="4" destOrd="0" presId="urn:microsoft.com/office/officeart/2008/layout/VerticalAccentList"/>
    <dgm:cxn modelId="{4A831777-BAB8-4DE6-952B-7BCAF0954AA7}" type="presParOf" srcId="{B0EF794A-FB9F-4FC9-93E0-88C49547D874}" destId="{90595384-0E2D-4658-BD1B-D56FA0C507ED}" srcOrd="0" destOrd="0" presId="urn:microsoft.com/office/officeart/2008/layout/VerticalAccentList"/>
    <dgm:cxn modelId="{9AD7900B-DDA1-4C53-B43E-1EFD667C9442}" type="presParOf" srcId="{B0EF794A-FB9F-4FC9-93E0-88C49547D874}" destId="{EB8DF660-1B7C-480A-83A7-1DAB4FD61F27}" srcOrd="1" destOrd="0" presId="urn:microsoft.com/office/officeart/2008/layout/VerticalAccentList"/>
    <dgm:cxn modelId="{A01FE2B3-3716-4A24-AC05-53155E885E46}" type="presParOf" srcId="{B0EF794A-FB9F-4FC9-93E0-88C49547D874}" destId="{4C863526-CCFD-4EAC-8581-586512FD39EF}" srcOrd="2" destOrd="0" presId="urn:microsoft.com/office/officeart/2008/layout/VerticalAccentList"/>
    <dgm:cxn modelId="{76F75E69-F7B5-485E-9BFA-B1B8E4988FA1}" type="presParOf" srcId="{B0EF794A-FB9F-4FC9-93E0-88C49547D874}" destId="{02D52E79-54E5-4E71-B028-39F5D103BE85}" srcOrd="3" destOrd="0" presId="urn:microsoft.com/office/officeart/2008/layout/VerticalAccentList"/>
    <dgm:cxn modelId="{112F2BF5-3D82-402E-A756-E755FCE9AA20}" type="presParOf" srcId="{B0EF794A-FB9F-4FC9-93E0-88C49547D874}" destId="{2A426193-7833-4B64-9D19-31F5F5F4B2F3}" srcOrd="4" destOrd="0" presId="urn:microsoft.com/office/officeart/2008/layout/VerticalAccentList"/>
    <dgm:cxn modelId="{4F964228-93D5-47A2-B7CC-69F23394651A}" type="presParOf" srcId="{B0EF794A-FB9F-4FC9-93E0-88C49547D874}" destId="{5A3139A8-0DCF-4785-B359-BD15E899CBCD}" srcOrd="5" destOrd="0" presId="urn:microsoft.com/office/officeart/2008/layout/VerticalAccentList"/>
    <dgm:cxn modelId="{7CD95E8E-77AA-47D1-9F1B-17CF0107824A}" type="presParOf" srcId="{B0EF794A-FB9F-4FC9-93E0-88C49547D874}" destId="{EFDDAFDC-5DE7-4535-8534-E14D653467A1}" srcOrd="6" destOrd="0" presId="urn:microsoft.com/office/officeart/2008/layout/VerticalAccentList"/>
    <dgm:cxn modelId="{3B897E22-0374-4C32-A82F-52884A96D64B}" type="presParOf" srcId="{B0EF794A-FB9F-4FC9-93E0-88C49547D874}" destId="{EE042656-565C-4DCA-8CD3-4E43B6B99B14}" srcOrd="7" destOrd="0" presId="urn:microsoft.com/office/officeart/2008/layout/VerticalAccentList"/>
    <dgm:cxn modelId="{D55CCFF1-20BA-4600-830E-A19AF14713CB}" type="presParOf" srcId="{61A66937-1143-4BD6-9050-78DEEA799FD4}" destId="{DFA461CA-4934-4394-B3E9-AF129937B4FD}" srcOrd="5" destOrd="0" presId="urn:microsoft.com/office/officeart/2008/layout/VerticalAccentList"/>
    <dgm:cxn modelId="{8ED33BE1-7AB9-4E2D-AD02-96B1BC134D2A}" type="presParOf" srcId="{61A66937-1143-4BD6-9050-78DEEA799FD4}" destId="{C2CB511D-26EC-45AF-96A1-39D7A84D0941}" srcOrd="6" destOrd="0" presId="urn:microsoft.com/office/officeart/2008/layout/VerticalAccentList"/>
    <dgm:cxn modelId="{A5C1021A-0F58-4BF0-AFB1-F0B08FA3F9D9}" type="presParOf" srcId="{C2CB511D-26EC-45AF-96A1-39D7A84D0941}" destId="{0895A837-BE6F-4BFC-A2F9-71C6EF525D39}" srcOrd="0" destOrd="0" presId="urn:microsoft.com/office/officeart/2008/layout/VerticalAccentList"/>
    <dgm:cxn modelId="{AC261C09-9C06-47F3-8ECE-A75F7EBC4EF3}" type="presParOf" srcId="{61A66937-1143-4BD6-9050-78DEEA799FD4}" destId="{532FE4DE-C280-4792-AEA2-EA415B752A13}" srcOrd="7" destOrd="0" presId="urn:microsoft.com/office/officeart/2008/layout/VerticalAccentList"/>
    <dgm:cxn modelId="{90816B1B-091F-48E0-B0A5-1FF8A4F9B290}" type="presParOf" srcId="{532FE4DE-C280-4792-AEA2-EA415B752A13}" destId="{095626D9-2BE6-4D7D-9D45-5060DEA768DA}" srcOrd="0" destOrd="0" presId="urn:microsoft.com/office/officeart/2008/layout/VerticalAccentList"/>
    <dgm:cxn modelId="{F17BE7B7-2B51-45E4-BB56-9E3E34D1989B}" type="presParOf" srcId="{532FE4DE-C280-4792-AEA2-EA415B752A13}" destId="{9EF4AD34-0CA8-4A57-AC74-F98FD4FA7421}" srcOrd="1" destOrd="0" presId="urn:microsoft.com/office/officeart/2008/layout/VerticalAccentList"/>
    <dgm:cxn modelId="{BBFE177C-3825-4F8F-94CC-C68F3F67CB54}" type="presParOf" srcId="{532FE4DE-C280-4792-AEA2-EA415B752A13}" destId="{D4F05D88-9BD3-468C-9FD8-EB1238B988E3}" srcOrd="2" destOrd="0" presId="urn:microsoft.com/office/officeart/2008/layout/VerticalAccentList"/>
    <dgm:cxn modelId="{ED579654-8079-4816-9B2A-0C8171866BAF}" type="presParOf" srcId="{532FE4DE-C280-4792-AEA2-EA415B752A13}" destId="{519CD6A4-EAA9-4C4E-968E-6567B7BC3457}" srcOrd="3" destOrd="0" presId="urn:microsoft.com/office/officeart/2008/layout/VerticalAccentList"/>
    <dgm:cxn modelId="{55AC4C3E-63E1-4B68-9D91-05ED6ECA0786}" type="presParOf" srcId="{532FE4DE-C280-4792-AEA2-EA415B752A13}" destId="{28EAD7C2-0691-43E6-8C90-77EA7EA77396}" srcOrd="4" destOrd="0" presId="urn:microsoft.com/office/officeart/2008/layout/VerticalAccentList"/>
    <dgm:cxn modelId="{1AB61D73-859B-4B17-831F-02D07CDEC2E3}" type="presParOf" srcId="{532FE4DE-C280-4792-AEA2-EA415B752A13}" destId="{4CBFB633-BCFB-435A-9F02-CEF7F3E21A72}" srcOrd="5" destOrd="0" presId="urn:microsoft.com/office/officeart/2008/layout/VerticalAccentList"/>
    <dgm:cxn modelId="{D1F55CEE-12E8-451C-A367-1D4B5436AB6B}" type="presParOf" srcId="{532FE4DE-C280-4792-AEA2-EA415B752A13}" destId="{E6C79083-E0C4-4EC2-89B3-BC544C3E5659}" srcOrd="6" destOrd="0" presId="urn:microsoft.com/office/officeart/2008/layout/VerticalAccentList"/>
    <dgm:cxn modelId="{B1D089BC-2F8F-4DF5-92DA-3013398EEB7C}" type="presParOf" srcId="{532FE4DE-C280-4792-AEA2-EA415B752A13}" destId="{64528A19-B0CB-4FAF-A058-E4B56F8B0A78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9AC38E-66AB-4BF4-B0D8-194563FABD23}">
      <dsp:nvSpPr>
        <dsp:cNvPr id="0" name=""/>
        <dsp:cNvSpPr/>
      </dsp:nvSpPr>
      <dsp:spPr>
        <a:xfrm>
          <a:off x="1475326" y="3717"/>
          <a:ext cx="6904854" cy="627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b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900" b="1" kern="1200" dirty="0"/>
            <a:t>Journée 1</a:t>
          </a:r>
          <a:endParaRPr lang="fr-FR" sz="2900" kern="1200" dirty="0"/>
        </a:p>
      </dsp:txBody>
      <dsp:txXfrm>
        <a:off x="1475326" y="3717"/>
        <a:ext cx="6904854" cy="627714"/>
      </dsp:txXfrm>
    </dsp:sp>
    <dsp:sp modelId="{9FF40DEC-A91D-4D30-BA07-EA69D2C76A0E}">
      <dsp:nvSpPr>
        <dsp:cNvPr id="0" name=""/>
        <dsp:cNvSpPr/>
      </dsp:nvSpPr>
      <dsp:spPr>
        <a:xfrm>
          <a:off x="1475326" y="631431"/>
          <a:ext cx="1615735" cy="1278676"/>
        </a:xfrm>
        <a:prstGeom prst="chevron">
          <a:avLst>
            <a:gd name="adj" fmla="val 706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9297C5-CF4B-4FDB-B465-1577FCBECA2C}">
      <dsp:nvSpPr>
        <dsp:cNvPr id="0" name=""/>
        <dsp:cNvSpPr/>
      </dsp:nvSpPr>
      <dsp:spPr>
        <a:xfrm>
          <a:off x="2445842" y="631431"/>
          <a:ext cx="1615735" cy="1278676"/>
        </a:xfrm>
        <a:prstGeom prst="chevron">
          <a:avLst>
            <a:gd name="adj" fmla="val 70610"/>
          </a:avLst>
        </a:prstGeom>
        <a:solidFill>
          <a:schemeClr val="accent3">
            <a:hueOff val="135530"/>
            <a:satOff val="5000"/>
            <a:lumOff val="-735"/>
            <a:alphaOff val="0"/>
          </a:schemeClr>
        </a:solidFill>
        <a:ln w="12700" cap="flat" cmpd="sng" algn="ctr">
          <a:solidFill>
            <a:schemeClr val="accent3">
              <a:hueOff val="135530"/>
              <a:satOff val="5000"/>
              <a:lumOff val="-73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94B42A-11C5-45DE-8921-C811D387B50F}">
      <dsp:nvSpPr>
        <dsp:cNvPr id="0" name=""/>
        <dsp:cNvSpPr/>
      </dsp:nvSpPr>
      <dsp:spPr>
        <a:xfrm>
          <a:off x="3417125" y="631431"/>
          <a:ext cx="1615735" cy="1278676"/>
        </a:xfrm>
        <a:prstGeom prst="chevron">
          <a:avLst>
            <a:gd name="adj" fmla="val 70610"/>
          </a:avLst>
        </a:prstGeom>
        <a:solidFill>
          <a:schemeClr val="accent3">
            <a:hueOff val="271060"/>
            <a:satOff val="10000"/>
            <a:lumOff val="-1471"/>
            <a:alphaOff val="0"/>
          </a:schemeClr>
        </a:solidFill>
        <a:ln w="12700" cap="flat" cmpd="sng" algn="ctr">
          <a:solidFill>
            <a:schemeClr val="accent3">
              <a:hueOff val="271060"/>
              <a:satOff val="10000"/>
              <a:lumOff val="-14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B504C9-FF3F-4F9D-B597-8E04FB6EAF2E}">
      <dsp:nvSpPr>
        <dsp:cNvPr id="0" name=""/>
        <dsp:cNvSpPr/>
      </dsp:nvSpPr>
      <dsp:spPr>
        <a:xfrm>
          <a:off x="4387640" y="631431"/>
          <a:ext cx="1615735" cy="1278676"/>
        </a:xfrm>
        <a:prstGeom prst="chevron">
          <a:avLst>
            <a:gd name="adj" fmla="val 70610"/>
          </a:avLst>
        </a:prstGeom>
        <a:solidFill>
          <a:schemeClr val="accent3">
            <a:hueOff val="406590"/>
            <a:satOff val="15000"/>
            <a:lumOff val="-2206"/>
            <a:alphaOff val="0"/>
          </a:schemeClr>
        </a:solidFill>
        <a:ln w="12700" cap="flat" cmpd="sng" algn="ctr">
          <a:solidFill>
            <a:schemeClr val="accent3">
              <a:hueOff val="406590"/>
              <a:satOff val="15000"/>
              <a:lumOff val="-22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F5F501-C1EC-46A2-B2DB-EAAA47E39921}">
      <dsp:nvSpPr>
        <dsp:cNvPr id="0" name=""/>
        <dsp:cNvSpPr/>
      </dsp:nvSpPr>
      <dsp:spPr>
        <a:xfrm>
          <a:off x="5358923" y="631431"/>
          <a:ext cx="1615735" cy="1278676"/>
        </a:xfrm>
        <a:prstGeom prst="chevron">
          <a:avLst>
            <a:gd name="adj" fmla="val 70610"/>
          </a:avLst>
        </a:prstGeom>
        <a:solidFill>
          <a:schemeClr val="accent3">
            <a:hueOff val="542120"/>
            <a:satOff val="20000"/>
            <a:lumOff val="-2941"/>
            <a:alphaOff val="0"/>
          </a:schemeClr>
        </a:solidFill>
        <a:ln w="12700" cap="flat" cmpd="sng" algn="ctr">
          <a:solidFill>
            <a:schemeClr val="accent3">
              <a:hueOff val="542120"/>
              <a:satOff val="20000"/>
              <a:lumOff val="-29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FDF0B0-90D5-4397-86CC-136F85992553}">
      <dsp:nvSpPr>
        <dsp:cNvPr id="0" name=""/>
        <dsp:cNvSpPr/>
      </dsp:nvSpPr>
      <dsp:spPr>
        <a:xfrm>
          <a:off x="6329439" y="631431"/>
          <a:ext cx="1615735" cy="1278676"/>
        </a:xfrm>
        <a:prstGeom prst="chevron">
          <a:avLst>
            <a:gd name="adj" fmla="val 70610"/>
          </a:avLst>
        </a:prstGeom>
        <a:solidFill>
          <a:schemeClr val="accent3">
            <a:hueOff val="677650"/>
            <a:satOff val="25000"/>
            <a:lumOff val="-3676"/>
            <a:alphaOff val="0"/>
          </a:schemeClr>
        </a:solidFill>
        <a:ln w="12700" cap="flat" cmpd="sng" algn="ctr">
          <a:solidFill>
            <a:schemeClr val="accent3">
              <a:hueOff val="677650"/>
              <a:satOff val="25000"/>
              <a:lumOff val="-36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E12BB9-C922-40DB-95E1-1A5199B76F4E}">
      <dsp:nvSpPr>
        <dsp:cNvPr id="0" name=""/>
        <dsp:cNvSpPr/>
      </dsp:nvSpPr>
      <dsp:spPr>
        <a:xfrm>
          <a:off x="7300722" y="631431"/>
          <a:ext cx="1615735" cy="1278676"/>
        </a:xfrm>
        <a:prstGeom prst="chevron">
          <a:avLst>
            <a:gd name="adj" fmla="val 70610"/>
          </a:avLst>
        </a:prstGeom>
        <a:solidFill>
          <a:schemeClr val="accent3">
            <a:hueOff val="813180"/>
            <a:satOff val="30000"/>
            <a:lumOff val="-4412"/>
            <a:alphaOff val="0"/>
          </a:schemeClr>
        </a:solidFill>
        <a:ln w="12700" cap="flat" cmpd="sng" algn="ctr">
          <a:solidFill>
            <a:schemeClr val="accent3">
              <a:hueOff val="813180"/>
              <a:satOff val="30000"/>
              <a:lumOff val="-441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B58724-A2D1-4667-BE35-08BA327335FD}">
      <dsp:nvSpPr>
        <dsp:cNvPr id="0" name=""/>
        <dsp:cNvSpPr/>
      </dsp:nvSpPr>
      <dsp:spPr>
        <a:xfrm>
          <a:off x="1475326" y="759299"/>
          <a:ext cx="6994617" cy="10229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900" b="1" kern="1200" dirty="0"/>
            <a:t>Périmètre et mission de la </a:t>
          </a:r>
          <a:r>
            <a:rPr lang="fr-FR" sz="2900" b="1" kern="1200" dirty="0" err="1"/>
            <a:t>Supply</a:t>
          </a:r>
          <a:r>
            <a:rPr lang="fr-FR" sz="2900" b="1" kern="1200" dirty="0"/>
            <a:t> Chain</a:t>
          </a:r>
          <a:endParaRPr lang="fr-FR" sz="2900" kern="1200" dirty="0"/>
        </a:p>
      </dsp:txBody>
      <dsp:txXfrm>
        <a:off x="1475326" y="759299"/>
        <a:ext cx="6994617" cy="1022941"/>
      </dsp:txXfrm>
    </dsp:sp>
    <dsp:sp modelId="{A1CED410-6BFF-4E28-BEB8-A104D50C2CD9}">
      <dsp:nvSpPr>
        <dsp:cNvPr id="0" name=""/>
        <dsp:cNvSpPr/>
      </dsp:nvSpPr>
      <dsp:spPr>
        <a:xfrm>
          <a:off x="1475326" y="1997238"/>
          <a:ext cx="6904854" cy="627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b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900" b="1" kern="1200" dirty="0"/>
            <a:t>Journée 2</a:t>
          </a:r>
          <a:endParaRPr lang="fr-FR" sz="2900" kern="1200" dirty="0"/>
        </a:p>
      </dsp:txBody>
      <dsp:txXfrm>
        <a:off x="1475326" y="1997238"/>
        <a:ext cx="6904854" cy="627714"/>
      </dsp:txXfrm>
    </dsp:sp>
    <dsp:sp modelId="{90595384-0E2D-4658-BD1B-D56FA0C507ED}">
      <dsp:nvSpPr>
        <dsp:cNvPr id="0" name=""/>
        <dsp:cNvSpPr/>
      </dsp:nvSpPr>
      <dsp:spPr>
        <a:xfrm>
          <a:off x="1475326" y="2624952"/>
          <a:ext cx="1615735" cy="1278676"/>
        </a:xfrm>
        <a:prstGeom prst="chevron">
          <a:avLst>
            <a:gd name="adj" fmla="val 70610"/>
          </a:avLst>
        </a:prstGeom>
        <a:solidFill>
          <a:schemeClr val="accent3">
            <a:hueOff val="948710"/>
            <a:satOff val="35000"/>
            <a:lumOff val="-5147"/>
            <a:alphaOff val="0"/>
          </a:schemeClr>
        </a:solidFill>
        <a:ln w="12700" cap="flat" cmpd="sng" algn="ctr">
          <a:solidFill>
            <a:schemeClr val="accent3">
              <a:hueOff val="948710"/>
              <a:satOff val="35000"/>
              <a:lumOff val="-514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8DF660-1B7C-480A-83A7-1DAB4FD61F27}">
      <dsp:nvSpPr>
        <dsp:cNvPr id="0" name=""/>
        <dsp:cNvSpPr/>
      </dsp:nvSpPr>
      <dsp:spPr>
        <a:xfrm>
          <a:off x="2445842" y="2624952"/>
          <a:ext cx="1615735" cy="1278676"/>
        </a:xfrm>
        <a:prstGeom prst="chevron">
          <a:avLst>
            <a:gd name="adj" fmla="val 70610"/>
          </a:avLst>
        </a:prstGeom>
        <a:solidFill>
          <a:schemeClr val="accent3">
            <a:hueOff val="1084240"/>
            <a:satOff val="40000"/>
            <a:lumOff val="-5882"/>
            <a:alphaOff val="0"/>
          </a:schemeClr>
        </a:solidFill>
        <a:ln w="12700" cap="flat" cmpd="sng" algn="ctr">
          <a:solidFill>
            <a:schemeClr val="accent3">
              <a:hueOff val="1084240"/>
              <a:satOff val="40000"/>
              <a:lumOff val="-588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863526-CCFD-4EAC-8581-586512FD39EF}">
      <dsp:nvSpPr>
        <dsp:cNvPr id="0" name=""/>
        <dsp:cNvSpPr/>
      </dsp:nvSpPr>
      <dsp:spPr>
        <a:xfrm>
          <a:off x="3417125" y="2624952"/>
          <a:ext cx="1615735" cy="1278676"/>
        </a:xfrm>
        <a:prstGeom prst="chevron">
          <a:avLst>
            <a:gd name="adj" fmla="val 70610"/>
          </a:avLst>
        </a:prstGeom>
        <a:solidFill>
          <a:schemeClr val="accent3">
            <a:hueOff val="1219770"/>
            <a:satOff val="45000"/>
            <a:lumOff val="-6618"/>
            <a:alphaOff val="0"/>
          </a:schemeClr>
        </a:solidFill>
        <a:ln w="12700" cap="flat" cmpd="sng" algn="ctr">
          <a:solidFill>
            <a:schemeClr val="accent3">
              <a:hueOff val="1219770"/>
              <a:satOff val="45000"/>
              <a:lumOff val="-661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D52E79-54E5-4E71-B028-39F5D103BE85}">
      <dsp:nvSpPr>
        <dsp:cNvPr id="0" name=""/>
        <dsp:cNvSpPr/>
      </dsp:nvSpPr>
      <dsp:spPr>
        <a:xfrm>
          <a:off x="4387640" y="2624952"/>
          <a:ext cx="1615735" cy="1278676"/>
        </a:xfrm>
        <a:prstGeom prst="chevron">
          <a:avLst>
            <a:gd name="adj" fmla="val 70610"/>
          </a:avLst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accent3">
              <a:hueOff val="1355300"/>
              <a:satOff val="50000"/>
              <a:lumOff val="-7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426193-7833-4B64-9D19-31F5F5F4B2F3}">
      <dsp:nvSpPr>
        <dsp:cNvPr id="0" name=""/>
        <dsp:cNvSpPr/>
      </dsp:nvSpPr>
      <dsp:spPr>
        <a:xfrm>
          <a:off x="5358923" y="2624952"/>
          <a:ext cx="1615735" cy="1278676"/>
        </a:xfrm>
        <a:prstGeom prst="chevron">
          <a:avLst>
            <a:gd name="adj" fmla="val 70610"/>
          </a:avLst>
        </a:prstGeom>
        <a:solidFill>
          <a:schemeClr val="accent3">
            <a:hueOff val="1490830"/>
            <a:satOff val="55000"/>
            <a:lumOff val="-8088"/>
            <a:alphaOff val="0"/>
          </a:schemeClr>
        </a:solidFill>
        <a:ln w="12700" cap="flat" cmpd="sng" algn="ctr">
          <a:solidFill>
            <a:schemeClr val="accent3">
              <a:hueOff val="1490830"/>
              <a:satOff val="55000"/>
              <a:lumOff val="-80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3139A8-0DCF-4785-B359-BD15E899CBCD}">
      <dsp:nvSpPr>
        <dsp:cNvPr id="0" name=""/>
        <dsp:cNvSpPr/>
      </dsp:nvSpPr>
      <dsp:spPr>
        <a:xfrm>
          <a:off x="6329439" y="2624952"/>
          <a:ext cx="1615735" cy="1278676"/>
        </a:xfrm>
        <a:prstGeom prst="chevron">
          <a:avLst>
            <a:gd name="adj" fmla="val 70610"/>
          </a:avLst>
        </a:prstGeom>
        <a:solidFill>
          <a:schemeClr val="accent3">
            <a:hueOff val="1626359"/>
            <a:satOff val="60000"/>
            <a:lumOff val="-8824"/>
            <a:alphaOff val="0"/>
          </a:schemeClr>
        </a:solidFill>
        <a:ln w="12700" cap="flat" cmpd="sng" algn="ctr">
          <a:solidFill>
            <a:schemeClr val="accent3">
              <a:hueOff val="1626359"/>
              <a:satOff val="60000"/>
              <a:lumOff val="-88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DDAFDC-5DE7-4535-8534-E14D653467A1}">
      <dsp:nvSpPr>
        <dsp:cNvPr id="0" name=""/>
        <dsp:cNvSpPr/>
      </dsp:nvSpPr>
      <dsp:spPr>
        <a:xfrm>
          <a:off x="7300722" y="2624952"/>
          <a:ext cx="1615735" cy="1278676"/>
        </a:xfrm>
        <a:prstGeom prst="chevron">
          <a:avLst>
            <a:gd name="adj" fmla="val 70610"/>
          </a:avLst>
        </a:prstGeom>
        <a:solidFill>
          <a:schemeClr val="accent3">
            <a:hueOff val="1761889"/>
            <a:satOff val="65000"/>
            <a:lumOff val="-9559"/>
            <a:alphaOff val="0"/>
          </a:schemeClr>
        </a:solidFill>
        <a:ln w="12700" cap="flat" cmpd="sng" algn="ctr">
          <a:solidFill>
            <a:schemeClr val="accent3">
              <a:hueOff val="1761889"/>
              <a:satOff val="65000"/>
              <a:lumOff val="-95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42656-565C-4DCA-8CD3-4E43B6B99B14}">
      <dsp:nvSpPr>
        <dsp:cNvPr id="0" name=""/>
        <dsp:cNvSpPr/>
      </dsp:nvSpPr>
      <dsp:spPr>
        <a:xfrm>
          <a:off x="1475326" y="2752820"/>
          <a:ext cx="6994617" cy="10229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1355300"/>
              <a:satOff val="50000"/>
              <a:lumOff val="-7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900" b="1" kern="1200" dirty="0"/>
            <a:t>Mission de la </a:t>
          </a:r>
          <a:r>
            <a:rPr lang="fr-FR" sz="2900" b="1" kern="1200" dirty="0" err="1"/>
            <a:t>Supply</a:t>
          </a:r>
          <a:r>
            <a:rPr lang="fr-FR" sz="2900" b="1" kern="1200" dirty="0"/>
            <a:t> Chain</a:t>
          </a:r>
          <a:endParaRPr lang="fr-FR" sz="2900" kern="1200" dirty="0"/>
        </a:p>
      </dsp:txBody>
      <dsp:txXfrm>
        <a:off x="1475326" y="2752820"/>
        <a:ext cx="6994617" cy="1022941"/>
      </dsp:txXfrm>
    </dsp:sp>
    <dsp:sp modelId="{0895A837-BE6F-4BFC-A2F9-71C6EF525D39}">
      <dsp:nvSpPr>
        <dsp:cNvPr id="0" name=""/>
        <dsp:cNvSpPr/>
      </dsp:nvSpPr>
      <dsp:spPr>
        <a:xfrm>
          <a:off x="1475326" y="3990759"/>
          <a:ext cx="6904854" cy="627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b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900" b="1" kern="1200" dirty="0"/>
            <a:t>Journée 3</a:t>
          </a:r>
          <a:endParaRPr lang="fr-FR" sz="2900" kern="1200" dirty="0"/>
        </a:p>
      </dsp:txBody>
      <dsp:txXfrm>
        <a:off x="1475326" y="3990759"/>
        <a:ext cx="6904854" cy="627714"/>
      </dsp:txXfrm>
    </dsp:sp>
    <dsp:sp modelId="{095626D9-2BE6-4D7D-9D45-5060DEA768DA}">
      <dsp:nvSpPr>
        <dsp:cNvPr id="0" name=""/>
        <dsp:cNvSpPr/>
      </dsp:nvSpPr>
      <dsp:spPr>
        <a:xfrm>
          <a:off x="1475326" y="4618473"/>
          <a:ext cx="1615735" cy="1278676"/>
        </a:xfrm>
        <a:prstGeom prst="chevron">
          <a:avLst>
            <a:gd name="adj" fmla="val 70610"/>
          </a:avLst>
        </a:prstGeom>
        <a:solidFill>
          <a:schemeClr val="accent3">
            <a:hueOff val="1897419"/>
            <a:satOff val="70000"/>
            <a:lumOff val="-10294"/>
            <a:alphaOff val="0"/>
          </a:schemeClr>
        </a:solidFill>
        <a:ln w="12700" cap="flat" cmpd="sng" algn="ctr">
          <a:solidFill>
            <a:schemeClr val="accent3">
              <a:hueOff val="1897419"/>
              <a:satOff val="70000"/>
              <a:lumOff val="-1029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F4AD34-0CA8-4A57-AC74-F98FD4FA7421}">
      <dsp:nvSpPr>
        <dsp:cNvPr id="0" name=""/>
        <dsp:cNvSpPr/>
      </dsp:nvSpPr>
      <dsp:spPr>
        <a:xfrm>
          <a:off x="2445842" y="4618473"/>
          <a:ext cx="1615735" cy="1278676"/>
        </a:xfrm>
        <a:prstGeom prst="chevron">
          <a:avLst>
            <a:gd name="adj" fmla="val 70610"/>
          </a:avLst>
        </a:prstGeom>
        <a:solidFill>
          <a:schemeClr val="accent3">
            <a:hueOff val="2032949"/>
            <a:satOff val="75000"/>
            <a:lumOff val="-11029"/>
            <a:alphaOff val="0"/>
          </a:schemeClr>
        </a:solidFill>
        <a:ln w="12700" cap="flat" cmpd="sng" algn="ctr">
          <a:solidFill>
            <a:schemeClr val="accent3">
              <a:hueOff val="2032949"/>
              <a:satOff val="75000"/>
              <a:lumOff val="-1102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F05D88-9BD3-468C-9FD8-EB1238B988E3}">
      <dsp:nvSpPr>
        <dsp:cNvPr id="0" name=""/>
        <dsp:cNvSpPr/>
      </dsp:nvSpPr>
      <dsp:spPr>
        <a:xfrm>
          <a:off x="3417125" y="4618473"/>
          <a:ext cx="1615735" cy="1278676"/>
        </a:xfrm>
        <a:prstGeom prst="chevron">
          <a:avLst>
            <a:gd name="adj" fmla="val 70610"/>
          </a:avLst>
        </a:prstGeom>
        <a:solidFill>
          <a:schemeClr val="accent3">
            <a:hueOff val="2168479"/>
            <a:satOff val="80000"/>
            <a:lumOff val="-11765"/>
            <a:alphaOff val="0"/>
          </a:schemeClr>
        </a:solidFill>
        <a:ln w="12700" cap="flat" cmpd="sng" algn="ctr">
          <a:solidFill>
            <a:schemeClr val="accent3">
              <a:hueOff val="2168479"/>
              <a:satOff val="80000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9CD6A4-EAA9-4C4E-968E-6567B7BC3457}">
      <dsp:nvSpPr>
        <dsp:cNvPr id="0" name=""/>
        <dsp:cNvSpPr/>
      </dsp:nvSpPr>
      <dsp:spPr>
        <a:xfrm>
          <a:off x="4387640" y="4618473"/>
          <a:ext cx="1615735" cy="1278676"/>
        </a:xfrm>
        <a:prstGeom prst="chevron">
          <a:avLst>
            <a:gd name="adj" fmla="val 70610"/>
          </a:avLst>
        </a:prstGeom>
        <a:solidFill>
          <a:schemeClr val="accent3">
            <a:hueOff val="2304009"/>
            <a:satOff val="85000"/>
            <a:lumOff val="-12500"/>
            <a:alphaOff val="0"/>
          </a:schemeClr>
        </a:solidFill>
        <a:ln w="12700" cap="flat" cmpd="sng" algn="ctr">
          <a:solidFill>
            <a:schemeClr val="accent3">
              <a:hueOff val="2304009"/>
              <a:satOff val="85000"/>
              <a:lumOff val="-1250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EAD7C2-0691-43E6-8C90-77EA7EA77396}">
      <dsp:nvSpPr>
        <dsp:cNvPr id="0" name=""/>
        <dsp:cNvSpPr/>
      </dsp:nvSpPr>
      <dsp:spPr>
        <a:xfrm>
          <a:off x="5358923" y="4618473"/>
          <a:ext cx="1615735" cy="1278676"/>
        </a:xfrm>
        <a:prstGeom prst="chevron">
          <a:avLst>
            <a:gd name="adj" fmla="val 70610"/>
          </a:avLst>
        </a:prstGeom>
        <a:solidFill>
          <a:schemeClr val="accent3">
            <a:hueOff val="2439539"/>
            <a:satOff val="90000"/>
            <a:lumOff val="-13235"/>
            <a:alphaOff val="0"/>
          </a:schemeClr>
        </a:solidFill>
        <a:ln w="12700" cap="flat" cmpd="sng" algn="ctr">
          <a:solidFill>
            <a:schemeClr val="accent3">
              <a:hueOff val="2439539"/>
              <a:satOff val="90000"/>
              <a:lumOff val="-1323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BFB633-BCFB-435A-9F02-CEF7F3E21A72}">
      <dsp:nvSpPr>
        <dsp:cNvPr id="0" name=""/>
        <dsp:cNvSpPr/>
      </dsp:nvSpPr>
      <dsp:spPr>
        <a:xfrm>
          <a:off x="6329439" y="4618473"/>
          <a:ext cx="1615735" cy="1278676"/>
        </a:xfrm>
        <a:prstGeom prst="chevron">
          <a:avLst>
            <a:gd name="adj" fmla="val 70610"/>
          </a:avLst>
        </a:prstGeom>
        <a:solidFill>
          <a:schemeClr val="accent3">
            <a:hueOff val="2575069"/>
            <a:satOff val="95000"/>
            <a:lumOff val="-13971"/>
            <a:alphaOff val="0"/>
          </a:schemeClr>
        </a:solidFill>
        <a:ln w="12700" cap="flat" cmpd="sng" algn="ctr">
          <a:solidFill>
            <a:schemeClr val="accent3">
              <a:hueOff val="2575069"/>
              <a:satOff val="95000"/>
              <a:lumOff val="-139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C79083-E0C4-4EC2-89B3-BC544C3E5659}">
      <dsp:nvSpPr>
        <dsp:cNvPr id="0" name=""/>
        <dsp:cNvSpPr/>
      </dsp:nvSpPr>
      <dsp:spPr>
        <a:xfrm>
          <a:off x="7300722" y="4618473"/>
          <a:ext cx="1615735" cy="1278676"/>
        </a:xfrm>
        <a:prstGeom prst="chevron">
          <a:avLst>
            <a:gd name="adj" fmla="val 7061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528A19-B0CB-4FAF-A058-E4B56F8B0A78}">
      <dsp:nvSpPr>
        <dsp:cNvPr id="0" name=""/>
        <dsp:cNvSpPr/>
      </dsp:nvSpPr>
      <dsp:spPr>
        <a:xfrm>
          <a:off x="1475326" y="4746341"/>
          <a:ext cx="6994617" cy="10229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900" b="1" kern="1200" dirty="0"/>
            <a:t>Les enjeux opérationnels et stratégiques liés à la </a:t>
          </a:r>
          <a:r>
            <a:rPr lang="fr-FR" sz="2900" b="1" kern="1200" dirty="0" err="1"/>
            <a:t>Supply</a:t>
          </a:r>
          <a:r>
            <a:rPr lang="fr-FR" sz="2900" b="1" kern="1200" dirty="0"/>
            <a:t> Chain</a:t>
          </a:r>
          <a:endParaRPr lang="fr-FR" sz="2900" kern="1200" dirty="0"/>
        </a:p>
      </dsp:txBody>
      <dsp:txXfrm>
        <a:off x="1475326" y="4746341"/>
        <a:ext cx="6994617" cy="10229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795D0-E5A5-4090-8594-1D26755A27F0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9650" y="1143000"/>
            <a:ext cx="2298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0B3DE4-766F-480B-881C-06279A42C91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552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5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9" algn="l" defTabSz="91435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8" algn="l" defTabSz="91435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6" algn="l" defTabSz="91435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15" algn="l" defTabSz="91435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94" algn="l" defTabSz="91435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73" algn="l" defTabSz="91435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52" algn="l" defTabSz="91435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29" algn="l" defTabSz="91435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0B3DE4-766F-480B-881C-06279A42C91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0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0B3DE4-766F-480B-881C-06279A42C91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255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4625" y="2356703"/>
            <a:ext cx="9119076" cy="5013407"/>
          </a:xfrm>
        </p:spPr>
        <p:txBody>
          <a:bodyPr anchor="b"/>
          <a:lstStyle>
            <a:lvl1pPr algn="ctr">
              <a:defRPr sz="704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1041" y="7563446"/>
            <a:ext cx="8046244" cy="3476717"/>
          </a:xfrm>
        </p:spPr>
        <p:txBody>
          <a:bodyPr/>
          <a:lstStyle>
            <a:lvl1pPr marL="0" indent="0" algn="ctr">
              <a:buNone/>
              <a:defRPr sz="2816"/>
            </a:lvl1pPr>
            <a:lvl2pPr marL="536433" indent="0" algn="ctr">
              <a:buNone/>
              <a:defRPr sz="2347"/>
            </a:lvl2pPr>
            <a:lvl3pPr marL="1072866" indent="0" algn="ctr">
              <a:buNone/>
              <a:defRPr sz="2112"/>
            </a:lvl3pPr>
            <a:lvl4pPr marL="1609298" indent="0" algn="ctr">
              <a:buNone/>
              <a:defRPr sz="1877"/>
            </a:lvl4pPr>
            <a:lvl5pPr marL="2145731" indent="0" algn="ctr">
              <a:buNone/>
              <a:defRPr sz="1877"/>
            </a:lvl5pPr>
            <a:lvl6pPr marL="2682164" indent="0" algn="ctr">
              <a:buNone/>
              <a:defRPr sz="1877"/>
            </a:lvl6pPr>
            <a:lvl7pPr marL="3218597" indent="0" algn="ctr">
              <a:buNone/>
              <a:defRPr sz="1877"/>
            </a:lvl7pPr>
            <a:lvl8pPr marL="3755029" indent="0" algn="ctr">
              <a:buNone/>
              <a:defRPr sz="1877"/>
            </a:lvl8pPr>
            <a:lvl9pPr marL="4291462" indent="0" algn="ctr">
              <a:buNone/>
              <a:defRPr sz="1877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www.imset.ens.tn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[</a:t>
            </a:r>
            <a:fld id="{D1C956B5-E543-468B-83B1-1736B3F78F68}" type="slidenum">
              <a:rPr lang="en-US" smtClean="0"/>
              <a:pPr/>
              <a:t>‹N°›</a:t>
            </a:fld>
            <a:r>
              <a:rPr lang="en-US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407035691"/>
      </p:ext>
    </p:extLst>
  </p:cSld>
  <p:clrMapOvr>
    <a:masterClrMapping/>
  </p:clrMapOvr>
  <p:hf sldNum="0"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www.imset.ens.tn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[</a:t>
            </a:r>
            <a:fld id="{D1C956B5-E543-468B-83B1-1736B3F78F68}" type="slidenum">
              <a:rPr lang="en-US" smtClean="0"/>
              <a:pPr/>
              <a:t>‹N°›</a:t>
            </a:fld>
            <a:r>
              <a:rPr lang="en-US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582808916"/>
      </p:ext>
    </p:extLst>
  </p:cSld>
  <p:clrMapOvr>
    <a:masterClrMapping/>
  </p:clrMapOvr>
  <p:hf sldNum="0"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77458" y="766678"/>
            <a:ext cx="2313295" cy="1220351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7573" y="766678"/>
            <a:ext cx="6805781" cy="1220351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www.imset.ens.tn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[</a:t>
            </a:r>
            <a:fld id="{D1C956B5-E543-468B-83B1-1736B3F78F68}" type="slidenum">
              <a:rPr lang="en-US" smtClean="0"/>
              <a:pPr/>
              <a:t>‹N°›</a:t>
            </a:fld>
            <a:r>
              <a:rPr lang="en-US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798689321"/>
      </p:ext>
    </p:extLst>
  </p:cSld>
  <p:clrMapOvr>
    <a:masterClrMapping/>
  </p:clrMapOvr>
  <p:hf sldNum="0"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88247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www.imset.ens.tn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956B5-E543-468B-83B1-1736B3F78F68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" y="0"/>
            <a:ext cx="10728325" cy="7200107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/>
          <a:lstStyle>
            <a:lvl1pPr marL="0" indent="0">
              <a:buNone/>
              <a:defRPr sz="2349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705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rcle Singl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www.imset.ens.tn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956B5-E543-468B-83B1-1736B3F78F68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636997" y="3840064"/>
            <a:ext cx="3588624" cy="8563327"/>
          </a:xfrm>
          <a:prstGeom prst="ellipse">
            <a:avLst/>
          </a:prstGeom>
          <a:solidFill>
            <a:schemeClr val="tx2">
              <a:lumMod val="50000"/>
            </a:schemeClr>
          </a:solidFill>
        </p:spPr>
        <p:txBody>
          <a:bodyPr/>
          <a:lstStyle>
            <a:lvl1pPr marL="0" indent="0">
              <a:buNone/>
              <a:defRPr sz="2351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1111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www.imset.ens.tn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956B5-E543-468B-83B1-1736B3F78F68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364165" y="11"/>
            <a:ext cx="5364163" cy="14400213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/>
          <a:lstStyle>
            <a:lvl1pPr marL="0" indent="0">
              <a:buNone/>
              <a:defRPr sz="2351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0033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Work 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www.imset.ens.tn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956B5-E543-468B-83B1-1736B3F78F68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635103" y="3840060"/>
            <a:ext cx="1115271" cy="2661303"/>
          </a:xfrm>
          <a:prstGeom prst="roundRect">
            <a:avLst>
              <a:gd name="adj" fmla="val 1649"/>
            </a:avLst>
          </a:prstGeom>
          <a:solidFill>
            <a:schemeClr val="tx2">
              <a:lumMod val="50000"/>
            </a:schemeClr>
          </a:solidFill>
        </p:spPr>
        <p:txBody>
          <a:bodyPr/>
          <a:lstStyle>
            <a:lvl1pPr marL="0" indent="0">
              <a:buNone/>
              <a:defRPr sz="2351"/>
            </a:lvl1pPr>
          </a:lstStyle>
          <a:p>
            <a:endParaRPr lang="en-US"/>
          </a:p>
        </p:txBody>
      </p:sp>
      <p:sp>
        <p:nvSpPr>
          <p:cNvPr id="17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2721289" y="3840060"/>
            <a:ext cx="1115271" cy="2661303"/>
          </a:xfrm>
          <a:prstGeom prst="roundRect">
            <a:avLst>
              <a:gd name="adj" fmla="val 1649"/>
            </a:avLst>
          </a:prstGeom>
          <a:solidFill>
            <a:schemeClr val="tx2">
              <a:lumMod val="50000"/>
            </a:schemeClr>
          </a:solidFill>
        </p:spPr>
        <p:txBody>
          <a:bodyPr/>
          <a:lstStyle>
            <a:lvl1pPr marL="0" indent="0">
              <a:buNone/>
              <a:defRPr sz="2351"/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807004" y="3835537"/>
            <a:ext cx="1115271" cy="2661303"/>
          </a:xfrm>
          <a:prstGeom prst="roundRect">
            <a:avLst>
              <a:gd name="adj" fmla="val 1649"/>
            </a:avLst>
          </a:prstGeom>
          <a:solidFill>
            <a:schemeClr val="tx2">
              <a:lumMod val="50000"/>
            </a:schemeClr>
          </a:solidFill>
        </p:spPr>
        <p:txBody>
          <a:bodyPr/>
          <a:lstStyle>
            <a:lvl1pPr marL="0" indent="0">
              <a:buNone/>
              <a:defRPr sz="2351"/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6892244" y="3835537"/>
            <a:ext cx="1115271" cy="2661303"/>
          </a:xfrm>
          <a:prstGeom prst="roundRect">
            <a:avLst>
              <a:gd name="adj" fmla="val 1649"/>
            </a:avLst>
          </a:prstGeom>
          <a:solidFill>
            <a:schemeClr val="tx2">
              <a:lumMod val="50000"/>
            </a:schemeClr>
          </a:solidFill>
        </p:spPr>
        <p:txBody>
          <a:bodyPr/>
          <a:lstStyle>
            <a:lvl1pPr marL="0" indent="0">
              <a:buNone/>
              <a:defRPr sz="2351"/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8976065" y="3835537"/>
            <a:ext cx="1115271" cy="2661303"/>
          </a:xfrm>
          <a:prstGeom prst="roundRect">
            <a:avLst>
              <a:gd name="adj" fmla="val 1649"/>
            </a:avLst>
          </a:prstGeom>
          <a:solidFill>
            <a:schemeClr val="tx2">
              <a:lumMod val="50000"/>
            </a:schemeClr>
          </a:solidFill>
        </p:spPr>
        <p:txBody>
          <a:bodyPr/>
          <a:lstStyle>
            <a:lvl1pPr marL="0" indent="0">
              <a:buNone/>
              <a:defRPr sz="2351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8992994" y="8399901"/>
            <a:ext cx="1115271" cy="2661303"/>
          </a:xfrm>
          <a:prstGeom prst="roundRect">
            <a:avLst>
              <a:gd name="adj" fmla="val 1649"/>
            </a:avLst>
          </a:prstGeom>
          <a:solidFill>
            <a:schemeClr val="tx2">
              <a:lumMod val="50000"/>
            </a:schemeClr>
          </a:solidFill>
        </p:spPr>
        <p:txBody>
          <a:bodyPr/>
          <a:lstStyle>
            <a:lvl1pPr marL="0" indent="0">
              <a:buNone/>
              <a:defRPr sz="2351"/>
            </a:lvl1pPr>
          </a:lstStyle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892244" y="8395378"/>
            <a:ext cx="1115271" cy="2661303"/>
          </a:xfrm>
          <a:prstGeom prst="roundRect">
            <a:avLst>
              <a:gd name="adj" fmla="val 1649"/>
            </a:avLst>
          </a:prstGeom>
          <a:solidFill>
            <a:schemeClr val="tx2">
              <a:lumMod val="50000"/>
            </a:schemeClr>
          </a:solidFill>
        </p:spPr>
        <p:txBody>
          <a:bodyPr/>
          <a:lstStyle>
            <a:lvl1pPr marL="0" indent="0">
              <a:buNone/>
              <a:defRPr sz="2351"/>
            </a:lvl1pPr>
          </a:lstStyle>
          <a:p>
            <a:endParaRPr lang="en-US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20"/>
          </p:nvPr>
        </p:nvSpPr>
        <p:spPr>
          <a:xfrm>
            <a:off x="4802851" y="8395378"/>
            <a:ext cx="1115271" cy="2661303"/>
          </a:xfrm>
          <a:prstGeom prst="roundRect">
            <a:avLst>
              <a:gd name="adj" fmla="val 1649"/>
            </a:avLst>
          </a:prstGeom>
          <a:solidFill>
            <a:schemeClr val="tx2">
              <a:lumMod val="50000"/>
            </a:schemeClr>
          </a:solidFill>
        </p:spPr>
        <p:txBody>
          <a:bodyPr/>
          <a:lstStyle>
            <a:lvl1pPr marL="0" indent="0">
              <a:buNone/>
              <a:defRPr sz="2351"/>
            </a:lvl1pPr>
          </a:lstStyle>
          <a:p>
            <a:endParaRPr lang="en-US"/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2721054" y="8395378"/>
            <a:ext cx="1115271" cy="2661303"/>
          </a:xfrm>
          <a:prstGeom prst="roundRect">
            <a:avLst>
              <a:gd name="adj" fmla="val 1649"/>
            </a:avLst>
          </a:prstGeom>
          <a:solidFill>
            <a:schemeClr val="tx2">
              <a:lumMod val="50000"/>
            </a:schemeClr>
          </a:solidFill>
        </p:spPr>
        <p:txBody>
          <a:bodyPr/>
          <a:lstStyle>
            <a:lvl1pPr marL="0" indent="0">
              <a:buNone/>
              <a:defRPr sz="2351"/>
            </a:lvl1pPr>
          </a:lstStyle>
          <a:p>
            <a:endParaRPr lang="en-US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2"/>
          </p:nvPr>
        </p:nvSpPr>
        <p:spPr>
          <a:xfrm>
            <a:off x="638544" y="8399363"/>
            <a:ext cx="1115271" cy="2661303"/>
          </a:xfrm>
          <a:prstGeom prst="roundRect">
            <a:avLst>
              <a:gd name="adj" fmla="val 1649"/>
            </a:avLst>
          </a:prstGeom>
          <a:solidFill>
            <a:schemeClr val="tx2">
              <a:lumMod val="50000"/>
            </a:schemeClr>
          </a:solidFill>
        </p:spPr>
        <p:txBody>
          <a:bodyPr/>
          <a:lstStyle>
            <a:lvl1pPr marL="0" indent="0">
              <a:buNone/>
              <a:defRPr sz="2351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9387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iminio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www.imset.ens.tn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956B5-E543-468B-83B1-1736B3F78F68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636998" y="1520022"/>
            <a:ext cx="9454336" cy="1144017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/>
          <a:lstStyle>
            <a:lvl1pPr marL="0" indent="0">
              <a:buNone/>
              <a:defRPr sz="2351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0407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ck Up O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www.imset.ens.tn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956B5-E543-468B-83B1-1736B3F78F68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3806602" y="7196776"/>
            <a:ext cx="3126301" cy="470340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/>
          <a:lstStyle>
            <a:lvl1pPr marL="0" indent="0">
              <a:buNone/>
              <a:defRPr sz="2351">
                <a:solidFill>
                  <a:schemeClr val="bg2"/>
                </a:solidFill>
              </a:defRPr>
            </a:lvl1pPr>
          </a:lstStyle>
          <a:p>
            <a:r>
              <a:rPr lang="en-US"/>
              <a:t>Mock Up Image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7291" y="6894110"/>
            <a:ext cx="4933747" cy="6586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553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www.imset.ens.tn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[</a:t>
            </a:r>
            <a:fld id="{D1C956B5-E543-468B-83B1-1736B3F78F68}" type="slidenum">
              <a:rPr lang="en-US" smtClean="0"/>
              <a:pPr/>
              <a:t>‹N°›</a:t>
            </a:fld>
            <a:r>
              <a:rPr lang="en-US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437295519"/>
      </p:ext>
    </p:extLst>
  </p:cSld>
  <p:clrMapOvr>
    <a:masterClrMapping/>
  </p:clrMapOvr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985" y="3590057"/>
            <a:ext cx="9253180" cy="5990088"/>
          </a:xfrm>
        </p:spPr>
        <p:txBody>
          <a:bodyPr anchor="b"/>
          <a:lstStyle>
            <a:lvl1pPr>
              <a:defRPr sz="704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985" y="9636813"/>
            <a:ext cx="9253180" cy="3150046"/>
          </a:xfrm>
        </p:spPr>
        <p:txBody>
          <a:bodyPr/>
          <a:lstStyle>
            <a:lvl1pPr marL="0" indent="0">
              <a:buNone/>
              <a:defRPr sz="2816">
                <a:solidFill>
                  <a:schemeClr val="tx1"/>
                </a:solidFill>
              </a:defRPr>
            </a:lvl1pPr>
            <a:lvl2pPr marL="536433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2pPr>
            <a:lvl3pPr marL="1072866" indent="0">
              <a:buNone/>
              <a:defRPr sz="2112">
                <a:solidFill>
                  <a:schemeClr val="tx1">
                    <a:tint val="75000"/>
                  </a:schemeClr>
                </a:solidFill>
              </a:defRPr>
            </a:lvl3pPr>
            <a:lvl4pPr marL="1609298" indent="0">
              <a:buNone/>
              <a:defRPr sz="1877">
                <a:solidFill>
                  <a:schemeClr val="tx1">
                    <a:tint val="75000"/>
                  </a:schemeClr>
                </a:solidFill>
              </a:defRPr>
            </a:lvl4pPr>
            <a:lvl5pPr marL="2145731" indent="0">
              <a:buNone/>
              <a:defRPr sz="1877">
                <a:solidFill>
                  <a:schemeClr val="tx1">
                    <a:tint val="75000"/>
                  </a:schemeClr>
                </a:solidFill>
              </a:defRPr>
            </a:lvl5pPr>
            <a:lvl6pPr marL="2682164" indent="0">
              <a:buNone/>
              <a:defRPr sz="1877">
                <a:solidFill>
                  <a:schemeClr val="tx1">
                    <a:tint val="75000"/>
                  </a:schemeClr>
                </a:solidFill>
              </a:defRPr>
            </a:lvl6pPr>
            <a:lvl7pPr marL="3218597" indent="0">
              <a:buNone/>
              <a:defRPr sz="1877">
                <a:solidFill>
                  <a:schemeClr val="tx1">
                    <a:tint val="75000"/>
                  </a:schemeClr>
                </a:solidFill>
              </a:defRPr>
            </a:lvl7pPr>
            <a:lvl8pPr marL="3755029" indent="0">
              <a:buNone/>
              <a:defRPr sz="1877">
                <a:solidFill>
                  <a:schemeClr val="tx1">
                    <a:tint val="75000"/>
                  </a:schemeClr>
                </a:solidFill>
              </a:defRPr>
            </a:lvl8pPr>
            <a:lvl9pPr marL="4291462" indent="0">
              <a:buNone/>
              <a:defRPr sz="18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www.imset.ens.tn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[</a:t>
            </a:r>
            <a:fld id="{D1C956B5-E543-468B-83B1-1736B3F78F68}" type="slidenum">
              <a:rPr lang="en-US" smtClean="0"/>
              <a:pPr/>
              <a:t>‹N°›</a:t>
            </a:fld>
            <a:r>
              <a:rPr lang="en-US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513431358"/>
      </p:ext>
    </p:extLst>
  </p:cSld>
  <p:clrMapOvr>
    <a:masterClrMapping/>
  </p:clrMapOvr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7572" y="3833390"/>
            <a:ext cx="4559538" cy="913680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31215" y="3833390"/>
            <a:ext cx="4559538" cy="913680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www.imset.ens.tn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[</a:t>
            </a:r>
            <a:fld id="{D1C956B5-E543-468B-83B1-1736B3F78F68}" type="slidenum">
              <a:rPr lang="en-US" smtClean="0"/>
              <a:pPr/>
              <a:t>‹N°›</a:t>
            </a:fld>
            <a:r>
              <a:rPr lang="en-US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127528710"/>
      </p:ext>
    </p:extLst>
  </p:cSld>
  <p:clrMapOvr>
    <a:masterClrMapping/>
  </p:clrMapOvr>
  <p:hf sldNum="0"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970" y="766681"/>
            <a:ext cx="9253180" cy="278337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8971" y="3530053"/>
            <a:ext cx="4538584" cy="1730025"/>
          </a:xfrm>
        </p:spPr>
        <p:txBody>
          <a:bodyPr anchor="b"/>
          <a:lstStyle>
            <a:lvl1pPr marL="0" indent="0">
              <a:buNone/>
              <a:defRPr sz="2816" b="1"/>
            </a:lvl1pPr>
            <a:lvl2pPr marL="536433" indent="0">
              <a:buNone/>
              <a:defRPr sz="2347" b="1"/>
            </a:lvl2pPr>
            <a:lvl3pPr marL="1072866" indent="0">
              <a:buNone/>
              <a:defRPr sz="2112" b="1"/>
            </a:lvl3pPr>
            <a:lvl4pPr marL="1609298" indent="0">
              <a:buNone/>
              <a:defRPr sz="1877" b="1"/>
            </a:lvl4pPr>
            <a:lvl5pPr marL="2145731" indent="0">
              <a:buNone/>
              <a:defRPr sz="1877" b="1"/>
            </a:lvl5pPr>
            <a:lvl6pPr marL="2682164" indent="0">
              <a:buNone/>
              <a:defRPr sz="1877" b="1"/>
            </a:lvl6pPr>
            <a:lvl7pPr marL="3218597" indent="0">
              <a:buNone/>
              <a:defRPr sz="1877" b="1"/>
            </a:lvl7pPr>
            <a:lvl8pPr marL="3755029" indent="0">
              <a:buNone/>
              <a:defRPr sz="1877" b="1"/>
            </a:lvl8pPr>
            <a:lvl9pPr marL="4291462" indent="0">
              <a:buNone/>
              <a:defRPr sz="1877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8971" y="5260078"/>
            <a:ext cx="4538584" cy="773678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1215" y="3530053"/>
            <a:ext cx="4560935" cy="1730025"/>
          </a:xfrm>
        </p:spPr>
        <p:txBody>
          <a:bodyPr anchor="b"/>
          <a:lstStyle>
            <a:lvl1pPr marL="0" indent="0">
              <a:buNone/>
              <a:defRPr sz="2816" b="1"/>
            </a:lvl1pPr>
            <a:lvl2pPr marL="536433" indent="0">
              <a:buNone/>
              <a:defRPr sz="2347" b="1"/>
            </a:lvl2pPr>
            <a:lvl3pPr marL="1072866" indent="0">
              <a:buNone/>
              <a:defRPr sz="2112" b="1"/>
            </a:lvl3pPr>
            <a:lvl4pPr marL="1609298" indent="0">
              <a:buNone/>
              <a:defRPr sz="1877" b="1"/>
            </a:lvl4pPr>
            <a:lvl5pPr marL="2145731" indent="0">
              <a:buNone/>
              <a:defRPr sz="1877" b="1"/>
            </a:lvl5pPr>
            <a:lvl6pPr marL="2682164" indent="0">
              <a:buNone/>
              <a:defRPr sz="1877" b="1"/>
            </a:lvl6pPr>
            <a:lvl7pPr marL="3218597" indent="0">
              <a:buNone/>
              <a:defRPr sz="1877" b="1"/>
            </a:lvl7pPr>
            <a:lvl8pPr marL="3755029" indent="0">
              <a:buNone/>
              <a:defRPr sz="1877" b="1"/>
            </a:lvl8pPr>
            <a:lvl9pPr marL="4291462" indent="0">
              <a:buNone/>
              <a:defRPr sz="1877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1215" y="5260078"/>
            <a:ext cx="4560935" cy="773678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www.imset.ens.tn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[</a:t>
            </a:r>
            <a:fld id="{D1C956B5-E543-468B-83B1-1736B3F78F68}" type="slidenum">
              <a:rPr lang="en-US" smtClean="0"/>
              <a:pPr/>
              <a:t>‹N°›</a:t>
            </a:fld>
            <a:r>
              <a:rPr lang="en-US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550851318"/>
      </p:ext>
    </p:extLst>
  </p:cSld>
  <p:clrMapOvr>
    <a:masterClrMapping/>
  </p:clrMapOvr>
  <p:hf sldNum="0"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www.imset.ens.tn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[</a:t>
            </a:r>
            <a:fld id="{D1C956B5-E543-468B-83B1-1736B3F78F68}" type="slidenum">
              <a:rPr lang="en-US" smtClean="0"/>
              <a:pPr/>
              <a:t>‹N°›</a:t>
            </a:fld>
            <a:r>
              <a:rPr lang="en-US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980763757"/>
      </p:ext>
    </p:extLst>
  </p:cSld>
  <p:clrMapOvr>
    <a:masterClrMapping/>
  </p:clrMapOvr>
  <p:hf sldNum="0"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www.imset.ens.tn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[</a:t>
            </a:r>
            <a:fld id="{D1C956B5-E543-468B-83B1-1736B3F78F68}" type="slidenum">
              <a:rPr lang="en-US" smtClean="0"/>
              <a:pPr/>
              <a:t>‹N°›</a:t>
            </a:fld>
            <a:r>
              <a:rPr lang="en-US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456188265"/>
      </p:ext>
    </p:extLst>
  </p:cSld>
  <p:clrMapOvr>
    <a:masterClrMapping/>
  </p:clrMapOvr>
  <p:hf sldNum="0"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970" y="960014"/>
            <a:ext cx="3460164" cy="3360050"/>
          </a:xfrm>
        </p:spPr>
        <p:txBody>
          <a:bodyPr anchor="b"/>
          <a:lstStyle>
            <a:lvl1pPr>
              <a:defRPr sz="375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0935" y="2073367"/>
            <a:ext cx="5431215" cy="10233485"/>
          </a:xfrm>
        </p:spPr>
        <p:txBody>
          <a:bodyPr/>
          <a:lstStyle>
            <a:lvl1pPr>
              <a:defRPr sz="3755"/>
            </a:lvl1pPr>
            <a:lvl2pPr>
              <a:defRPr sz="3285"/>
            </a:lvl2pPr>
            <a:lvl3pPr>
              <a:defRPr sz="2816"/>
            </a:lvl3pPr>
            <a:lvl4pPr>
              <a:defRPr sz="2347"/>
            </a:lvl4pPr>
            <a:lvl5pPr>
              <a:defRPr sz="2347"/>
            </a:lvl5pPr>
            <a:lvl6pPr>
              <a:defRPr sz="2347"/>
            </a:lvl6pPr>
            <a:lvl7pPr>
              <a:defRPr sz="2347"/>
            </a:lvl7pPr>
            <a:lvl8pPr>
              <a:defRPr sz="2347"/>
            </a:lvl8pPr>
            <a:lvl9pPr>
              <a:defRPr sz="2347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970" y="4320064"/>
            <a:ext cx="3460164" cy="8003453"/>
          </a:xfrm>
        </p:spPr>
        <p:txBody>
          <a:bodyPr/>
          <a:lstStyle>
            <a:lvl1pPr marL="0" indent="0">
              <a:buNone/>
              <a:defRPr sz="1877"/>
            </a:lvl1pPr>
            <a:lvl2pPr marL="536433" indent="0">
              <a:buNone/>
              <a:defRPr sz="1643"/>
            </a:lvl2pPr>
            <a:lvl3pPr marL="1072866" indent="0">
              <a:buNone/>
              <a:defRPr sz="1408"/>
            </a:lvl3pPr>
            <a:lvl4pPr marL="1609298" indent="0">
              <a:buNone/>
              <a:defRPr sz="1173"/>
            </a:lvl4pPr>
            <a:lvl5pPr marL="2145731" indent="0">
              <a:buNone/>
              <a:defRPr sz="1173"/>
            </a:lvl5pPr>
            <a:lvl6pPr marL="2682164" indent="0">
              <a:buNone/>
              <a:defRPr sz="1173"/>
            </a:lvl6pPr>
            <a:lvl7pPr marL="3218597" indent="0">
              <a:buNone/>
              <a:defRPr sz="1173"/>
            </a:lvl7pPr>
            <a:lvl8pPr marL="3755029" indent="0">
              <a:buNone/>
              <a:defRPr sz="1173"/>
            </a:lvl8pPr>
            <a:lvl9pPr marL="4291462" indent="0">
              <a:buNone/>
              <a:defRPr sz="1173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www.imset.ens.tn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[</a:t>
            </a:r>
            <a:fld id="{D1C956B5-E543-468B-83B1-1736B3F78F68}" type="slidenum">
              <a:rPr lang="en-US" smtClean="0"/>
              <a:pPr/>
              <a:t>‹N°›</a:t>
            </a:fld>
            <a:r>
              <a:rPr lang="en-US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729554001"/>
      </p:ext>
    </p:extLst>
  </p:cSld>
  <p:clrMapOvr>
    <a:masterClrMapping/>
  </p:clrMapOvr>
  <p:hf sldNum="0"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970" y="960014"/>
            <a:ext cx="3460164" cy="3360050"/>
          </a:xfrm>
        </p:spPr>
        <p:txBody>
          <a:bodyPr anchor="b"/>
          <a:lstStyle>
            <a:lvl1pPr>
              <a:defRPr sz="375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60935" y="2073367"/>
            <a:ext cx="5431215" cy="10233485"/>
          </a:xfrm>
        </p:spPr>
        <p:txBody>
          <a:bodyPr anchor="t"/>
          <a:lstStyle>
            <a:lvl1pPr marL="0" indent="0">
              <a:buNone/>
              <a:defRPr sz="3755"/>
            </a:lvl1pPr>
            <a:lvl2pPr marL="536433" indent="0">
              <a:buNone/>
              <a:defRPr sz="3285"/>
            </a:lvl2pPr>
            <a:lvl3pPr marL="1072866" indent="0">
              <a:buNone/>
              <a:defRPr sz="2816"/>
            </a:lvl3pPr>
            <a:lvl4pPr marL="1609298" indent="0">
              <a:buNone/>
              <a:defRPr sz="2347"/>
            </a:lvl4pPr>
            <a:lvl5pPr marL="2145731" indent="0">
              <a:buNone/>
              <a:defRPr sz="2347"/>
            </a:lvl5pPr>
            <a:lvl6pPr marL="2682164" indent="0">
              <a:buNone/>
              <a:defRPr sz="2347"/>
            </a:lvl6pPr>
            <a:lvl7pPr marL="3218597" indent="0">
              <a:buNone/>
              <a:defRPr sz="2347"/>
            </a:lvl7pPr>
            <a:lvl8pPr marL="3755029" indent="0">
              <a:buNone/>
              <a:defRPr sz="2347"/>
            </a:lvl8pPr>
            <a:lvl9pPr marL="4291462" indent="0">
              <a:buNone/>
              <a:defRPr sz="2347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970" y="4320064"/>
            <a:ext cx="3460164" cy="8003453"/>
          </a:xfrm>
        </p:spPr>
        <p:txBody>
          <a:bodyPr/>
          <a:lstStyle>
            <a:lvl1pPr marL="0" indent="0">
              <a:buNone/>
              <a:defRPr sz="1877"/>
            </a:lvl1pPr>
            <a:lvl2pPr marL="536433" indent="0">
              <a:buNone/>
              <a:defRPr sz="1643"/>
            </a:lvl2pPr>
            <a:lvl3pPr marL="1072866" indent="0">
              <a:buNone/>
              <a:defRPr sz="1408"/>
            </a:lvl3pPr>
            <a:lvl4pPr marL="1609298" indent="0">
              <a:buNone/>
              <a:defRPr sz="1173"/>
            </a:lvl4pPr>
            <a:lvl5pPr marL="2145731" indent="0">
              <a:buNone/>
              <a:defRPr sz="1173"/>
            </a:lvl5pPr>
            <a:lvl6pPr marL="2682164" indent="0">
              <a:buNone/>
              <a:defRPr sz="1173"/>
            </a:lvl6pPr>
            <a:lvl7pPr marL="3218597" indent="0">
              <a:buNone/>
              <a:defRPr sz="1173"/>
            </a:lvl7pPr>
            <a:lvl8pPr marL="3755029" indent="0">
              <a:buNone/>
              <a:defRPr sz="1173"/>
            </a:lvl8pPr>
            <a:lvl9pPr marL="4291462" indent="0">
              <a:buNone/>
              <a:defRPr sz="1173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www.imset.ens.tn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[</a:t>
            </a:r>
            <a:fld id="{D1C956B5-E543-468B-83B1-1736B3F78F68}" type="slidenum">
              <a:rPr lang="en-US" smtClean="0"/>
              <a:pPr/>
              <a:t>‹N°›</a:t>
            </a:fld>
            <a:r>
              <a:rPr lang="en-US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4180819858"/>
      </p:ext>
    </p:extLst>
  </p:cSld>
  <p:clrMapOvr>
    <a:masterClrMapping/>
  </p:clrMapOvr>
  <p:hf sldNum="0"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7573" y="766681"/>
            <a:ext cx="9253180" cy="27833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7573" y="3833390"/>
            <a:ext cx="9253180" cy="9136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7572" y="13346867"/>
            <a:ext cx="2413873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53758" y="13346867"/>
            <a:ext cx="3620810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www.imset.ens.tn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76880" y="13346867"/>
            <a:ext cx="2413873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[</a:t>
            </a:r>
            <a:fld id="{D1C956B5-E543-468B-83B1-1736B3F78F68}" type="slidenum">
              <a:rPr lang="en-US" smtClean="0"/>
              <a:pPr/>
              <a:t>‹N°›</a:t>
            </a:fld>
            <a:r>
              <a:rPr lang="en-US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797081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661" r:id="rId14"/>
    <p:sldLayoutId id="2147483651" r:id="rId15"/>
    <p:sldLayoutId id="2147483666" r:id="rId16"/>
    <p:sldLayoutId id="2147483662" r:id="rId17"/>
    <p:sldLayoutId id="2147483689" r:id="rId18"/>
  </p:sldLayoutIdLst>
  <p:hf sldNum="0" hdr="0"/>
  <p:txStyles>
    <p:titleStyle>
      <a:lvl1pPr algn="l" defTabSz="1072866" rtl="0" eaLnBrk="1" latinLnBrk="0" hangingPunct="1">
        <a:lnSpc>
          <a:spcPct val="90000"/>
        </a:lnSpc>
        <a:spcBef>
          <a:spcPct val="0"/>
        </a:spcBef>
        <a:buNone/>
        <a:defRPr sz="51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8216" indent="-268216" algn="l" defTabSz="1072866" rtl="0" eaLnBrk="1" latinLnBrk="0" hangingPunct="1">
        <a:lnSpc>
          <a:spcPct val="90000"/>
        </a:lnSpc>
        <a:spcBef>
          <a:spcPts val="1173"/>
        </a:spcBef>
        <a:buFont typeface="Arial" panose="020B0604020202020204" pitchFamily="34" charset="0"/>
        <a:buChar char="•"/>
        <a:defRPr sz="3285" kern="1200">
          <a:solidFill>
            <a:schemeClr val="tx1"/>
          </a:solidFill>
          <a:latin typeface="+mn-lt"/>
          <a:ea typeface="+mn-ea"/>
          <a:cs typeface="+mn-cs"/>
        </a:defRPr>
      </a:lvl1pPr>
      <a:lvl2pPr marL="804649" indent="-268216" algn="l" defTabSz="1072866" rtl="0" eaLnBrk="1" latinLnBrk="0" hangingPunct="1">
        <a:lnSpc>
          <a:spcPct val="90000"/>
        </a:lnSpc>
        <a:spcBef>
          <a:spcPts val="587"/>
        </a:spcBef>
        <a:buFont typeface="Arial" panose="020B0604020202020204" pitchFamily="34" charset="0"/>
        <a:buChar char="•"/>
        <a:defRPr sz="2816" kern="1200">
          <a:solidFill>
            <a:schemeClr val="tx1"/>
          </a:solidFill>
          <a:latin typeface="+mn-lt"/>
          <a:ea typeface="+mn-ea"/>
          <a:cs typeface="+mn-cs"/>
        </a:defRPr>
      </a:lvl2pPr>
      <a:lvl3pPr marL="1341082" indent="-268216" algn="l" defTabSz="1072866" rtl="0" eaLnBrk="1" latinLnBrk="0" hangingPunct="1">
        <a:lnSpc>
          <a:spcPct val="90000"/>
        </a:lnSpc>
        <a:spcBef>
          <a:spcPts val="587"/>
        </a:spcBef>
        <a:buFont typeface="Arial" panose="020B0604020202020204" pitchFamily="34" charset="0"/>
        <a:buChar char="•"/>
        <a:defRPr sz="2347" kern="1200">
          <a:solidFill>
            <a:schemeClr val="tx1"/>
          </a:solidFill>
          <a:latin typeface="+mn-lt"/>
          <a:ea typeface="+mn-ea"/>
          <a:cs typeface="+mn-cs"/>
        </a:defRPr>
      </a:lvl3pPr>
      <a:lvl4pPr marL="1877515" indent="-268216" algn="l" defTabSz="1072866" rtl="0" eaLnBrk="1" latinLnBrk="0" hangingPunct="1">
        <a:lnSpc>
          <a:spcPct val="90000"/>
        </a:lnSpc>
        <a:spcBef>
          <a:spcPts val="587"/>
        </a:spcBef>
        <a:buFont typeface="Arial" panose="020B0604020202020204" pitchFamily="34" charset="0"/>
        <a:buChar char="•"/>
        <a:defRPr sz="2112" kern="1200">
          <a:solidFill>
            <a:schemeClr val="tx1"/>
          </a:solidFill>
          <a:latin typeface="+mn-lt"/>
          <a:ea typeface="+mn-ea"/>
          <a:cs typeface="+mn-cs"/>
        </a:defRPr>
      </a:lvl4pPr>
      <a:lvl5pPr marL="2413947" indent="-268216" algn="l" defTabSz="1072866" rtl="0" eaLnBrk="1" latinLnBrk="0" hangingPunct="1">
        <a:lnSpc>
          <a:spcPct val="90000"/>
        </a:lnSpc>
        <a:spcBef>
          <a:spcPts val="587"/>
        </a:spcBef>
        <a:buFont typeface="Arial" panose="020B0604020202020204" pitchFamily="34" charset="0"/>
        <a:buChar char="•"/>
        <a:defRPr sz="2112" kern="1200">
          <a:solidFill>
            <a:schemeClr val="tx1"/>
          </a:solidFill>
          <a:latin typeface="+mn-lt"/>
          <a:ea typeface="+mn-ea"/>
          <a:cs typeface="+mn-cs"/>
        </a:defRPr>
      </a:lvl5pPr>
      <a:lvl6pPr marL="2950380" indent="-268216" algn="l" defTabSz="1072866" rtl="0" eaLnBrk="1" latinLnBrk="0" hangingPunct="1">
        <a:lnSpc>
          <a:spcPct val="90000"/>
        </a:lnSpc>
        <a:spcBef>
          <a:spcPts val="587"/>
        </a:spcBef>
        <a:buFont typeface="Arial" panose="020B0604020202020204" pitchFamily="34" charset="0"/>
        <a:buChar char="•"/>
        <a:defRPr sz="2112" kern="1200">
          <a:solidFill>
            <a:schemeClr val="tx1"/>
          </a:solidFill>
          <a:latin typeface="+mn-lt"/>
          <a:ea typeface="+mn-ea"/>
          <a:cs typeface="+mn-cs"/>
        </a:defRPr>
      </a:lvl6pPr>
      <a:lvl7pPr marL="3486813" indent="-268216" algn="l" defTabSz="1072866" rtl="0" eaLnBrk="1" latinLnBrk="0" hangingPunct="1">
        <a:lnSpc>
          <a:spcPct val="90000"/>
        </a:lnSpc>
        <a:spcBef>
          <a:spcPts val="587"/>
        </a:spcBef>
        <a:buFont typeface="Arial" panose="020B0604020202020204" pitchFamily="34" charset="0"/>
        <a:buChar char="•"/>
        <a:defRPr sz="2112" kern="1200">
          <a:solidFill>
            <a:schemeClr val="tx1"/>
          </a:solidFill>
          <a:latin typeface="+mn-lt"/>
          <a:ea typeface="+mn-ea"/>
          <a:cs typeface="+mn-cs"/>
        </a:defRPr>
      </a:lvl7pPr>
      <a:lvl8pPr marL="4023246" indent="-268216" algn="l" defTabSz="1072866" rtl="0" eaLnBrk="1" latinLnBrk="0" hangingPunct="1">
        <a:lnSpc>
          <a:spcPct val="90000"/>
        </a:lnSpc>
        <a:spcBef>
          <a:spcPts val="587"/>
        </a:spcBef>
        <a:buFont typeface="Arial" panose="020B0604020202020204" pitchFamily="34" charset="0"/>
        <a:buChar char="•"/>
        <a:defRPr sz="2112" kern="1200">
          <a:solidFill>
            <a:schemeClr val="tx1"/>
          </a:solidFill>
          <a:latin typeface="+mn-lt"/>
          <a:ea typeface="+mn-ea"/>
          <a:cs typeface="+mn-cs"/>
        </a:defRPr>
      </a:lvl8pPr>
      <a:lvl9pPr marL="4559678" indent="-268216" algn="l" defTabSz="1072866" rtl="0" eaLnBrk="1" latinLnBrk="0" hangingPunct="1">
        <a:lnSpc>
          <a:spcPct val="90000"/>
        </a:lnSpc>
        <a:spcBef>
          <a:spcPts val="587"/>
        </a:spcBef>
        <a:buFont typeface="Arial" panose="020B0604020202020204" pitchFamily="34" charset="0"/>
        <a:buChar char="•"/>
        <a:defRPr sz="21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72866" rtl="0" eaLnBrk="1" latinLnBrk="0" hangingPunct="1">
        <a:defRPr sz="2112" kern="1200">
          <a:solidFill>
            <a:schemeClr val="tx1"/>
          </a:solidFill>
          <a:latin typeface="+mn-lt"/>
          <a:ea typeface="+mn-ea"/>
          <a:cs typeface="+mn-cs"/>
        </a:defRPr>
      </a:lvl1pPr>
      <a:lvl2pPr marL="536433" algn="l" defTabSz="1072866" rtl="0" eaLnBrk="1" latinLnBrk="0" hangingPunct="1">
        <a:defRPr sz="2112" kern="1200">
          <a:solidFill>
            <a:schemeClr val="tx1"/>
          </a:solidFill>
          <a:latin typeface="+mn-lt"/>
          <a:ea typeface="+mn-ea"/>
          <a:cs typeface="+mn-cs"/>
        </a:defRPr>
      </a:lvl2pPr>
      <a:lvl3pPr marL="1072866" algn="l" defTabSz="1072866" rtl="0" eaLnBrk="1" latinLnBrk="0" hangingPunct="1">
        <a:defRPr sz="2112" kern="1200">
          <a:solidFill>
            <a:schemeClr val="tx1"/>
          </a:solidFill>
          <a:latin typeface="+mn-lt"/>
          <a:ea typeface="+mn-ea"/>
          <a:cs typeface="+mn-cs"/>
        </a:defRPr>
      </a:lvl3pPr>
      <a:lvl4pPr marL="1609298" algn="l" defTabSz="1072866" rtl="0" eaLnBrk="1" latinLnBrk="0" hangingPunct="1">
        <a:defRPr sz="2112" kern="1200">
          <a:solidFill>
            <a:schemeClr val="tx1"/>
          </a:solidFill>
          <a:latin typeface="+mn-lt"/>
          <a:ea typeface="+mn-ea"/>
          <a:cs typeface="+mn-cs"/>
        </a:defRPr>
      </a:lvl4pPr>
      <a:lvl5pPr marL="2145731" algn="l" defTabSz="1072866" rtl="0" eaLnBrk="1" latinLnBrk="0" hangingPunct="1">
        <a:defRPr sz="2112" kern="1200">
          <a:solidFill>
            <a:schemeClr val="tx1"/>
          </a:solidFill>
          <a:latin typeface="+mn-lt"/>
          <a:ea typeface="+mn-ea"/>
          <a:cs typeface="+mn-cs"/>
        </a:defRPr>
      </a:lvl5pPr>
      <a:lvl6pPr marL="2682164" algn="l" defTabSz="1072866" rtl="0" eaLnBrk="1" latinLnBrk="0" hangingPunct="1">
        <a:defRPr sz="2112" kern="1200">
          <a:solidFill>
            <a:schemeClr val="tx1"/>
          </a:solidFill>
          <a:latin typeface="+mn-lt"/>
          <a:ea typeface="+mn-ea"/>
          <a:cs typeface="+mn-cs"/>
        </a:defRPr>
      </a:lvl6pPr>
      <a:lvl7pPr marL="3218597" algn="l" defTabSz="1072866" rtl="0" eaLnBrk="1" latinLnBrk="0" hangingPunct="1">
        <a:defRPr sz="2112" kern="1200">
          <a:solidFill>
            <a:schemeClr val="tx1"/>
          </a:solidFill>
          <a:latin typeface="+mn-lt"/>
          <a:ea typeface="+mn-ea"/>
          <a:cs typeface="+mn-cs"/>
        </a:defRPr>
      </a:lvl7pPr>
      <a:lvl8pPr marL="3755029" algn="l" defTabSz="1072866" rtl="0" eaLnBrk="1" latinLnBrk="0" hangingPunct="1">
        <a:defRPr sz="2112" kern="1200">
          <a:solidFill>
            <a:schemeClr val="tx1"/>
          </a:solidFill>
          <a:latin typeface="+mn-lt"/>
          <a:ea typeface="+mn-ea"/>
          <a:cs typeface="+mn-cs"/>
        </a:defRPr>
      </a:lvl8pPr>
      <a:lvl9pPr marL="4291462" algn="l" defTabSz="1072866" rtl="0" eaLnBrk="1" latinLnBrk="0" hangingPunct="1">
        <a:defRPr sz="21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74755" y="4256888"/>
            <a:ext cx="9978813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OFFRE DE FORMATION EN </a:t>
            </a:r>
          </a:p>
          <a:p>
            <a:pPr algn="ctr"/>
            <a:r>
              <a:rPr lang="fr-FR" sz="4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INTER-ENTREPRISES</a:t>
            </a:r>
          </a:p>
          <a:p>
            <a:pPr algn="ctr"/>
            <a:endParaRPr lang="fr-FR" sz="44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44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5400" b="1" dirty="0" err="1">
                <a:solidFill>
                  <a:srgbClr val="6C00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Supply</a:t>
            </a:r>
            <a:r>
              <a:rPr lang="fr-FR" sz="5400" b="1" dirty="0">
                <a:solidFill>
                  <a:srgbClr val="6C00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Chain Management</a:t>
            </a:r>
          </a:p>
          <a:p>
            <a:pPr algn="ctr"/>
            <a:endParaRPr lang="fr-FR" sz="5400" b="1" dirty="0">
              <a:solidFill>
                <a:srgbClr val="6C001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4000" b="1" dirty="0">
                <a:solidFill>
                  <a:srgbClr val="6C00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Approche productive pour une meilleure Gestion de stock</a:t>
            </a:r>
          </a:p>
          <a:p>
            <a:pPr algn="ctr"/>
            <a:endParaRPr lang="fr-FR" sz="40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6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3444" y="-28573"/>
            <a:ext cx="4032739" cy="3333962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5399" b="1" dirty="0">
                <a:solidFill>
                  <a:schemeClr val="bg1"/>
                </a:solidFill>
              </a:rPr>
              <a:t>      </a:t>
            </a:r>
            <a:r>
              <a:rPr lang="fr-FR" sz="539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EPC</a:t>
            </a:r>
          </a:p>
          <a:p>
            <a:r>
              <a:rPr lang="fr-FR" sz="4401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Executive</a:t>
            </a:r>
          </a:p>
          <a:p>
            <a:r>
              <a:rPr lang="fr-FR" sz="4401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Education</a:t>
            </a:r>
          </a:p>
        </p:txBody>
      </p:sp>
      <p:cxnSp>
        <p:nvCxnSpPr>
          <p:cNvPr id="6" name="Connecteur droit 5"/>
          <p:cNvCxnSpPr/>
          <p:nvPr/>
        </p:nvCxnSpPr>
        <p:spPr>
          <a:xfrm>
            <a:off x="660659" y="412717"/>
            <a:ext cx="0" cy="2508738"/>
          </a:xfrm>
          <a:prstGeom prst="line">
            <a:avLst/>
          </a:prstGeom>
          <a:ln w="1270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e la date 1"/>
          <p:cNvSpPr txBox="1">
            <a:spLocks/>
          </p:cNvSpPr>
          <p:nvPr/>
        </p:nvSpPr>
        <p:spPr>
          <a:xfrm>
            <a:off x="9248530" y="10309457"/>
            <a:ext cx="2413875" cy="57498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988981" y="13571621"/>
            <a:ext cx="92292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Etablissement de formation enregistré nous le N° 01 164 11-1</a:t>
            </a:r>
          </a:p>
          <a:p>
            <a:pPr algn="ctr"/>
            <a:endParaRPr lang="fr-FR" sz="2000" i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6068" y="412717"/>
            <a:ext cx="1947867" cy="111128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372" y="11690055"/>
            <a:ext cx="4473001" cy="1369432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0708" y="412717"/>
            <a:ext cx="2994666" cy="1104902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A235E2E3-41AE-4035-A2E5-F8925E295B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5833" y="412717"/>
            <a:ext cx="1947867" cy="1111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823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3619802" y="13360699"/>
            <a:ext cx="3488726" cy="766678"/>
          </a:xfrm>
        </p:spPr>
        <p:txBody>
          <a:bodyPr/>
          <a:lstStyle/>
          <a:p>
            <a:r>
              <a:rPr lang="fr-FR" sz="1600" b="1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Etablissement de formation enregistré nous le N° 01 164 11-1</a:t>
            </a:r>
          </a:p>
        </p:txBody>
      </p:sp>
      <p:sp>
        <p:nvSpPr>
          <p:cNvPr id="4" name="Rectangle 3"/>
          <p:cNvSpPr/>
          <p:nvPr/>
        </p:nvSpPr>
        <p:spPr>
          <a:xfrm>
            <a:off x="465338" y="5589174"/>
            <a:ext cx="9920866" cy="8032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4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</a:t>
            </a:r>
            <a:r>
              <a:rPr lang="fr-FR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Education</a:t>
            </a:r>
          </a:p>
          <a:p>
            <a:pPr algn="just">
              <a:lnSpc>
                <a:spcPct val="150000"/>
              </a:lnSpc>
            </a:pPr>
            <a:r>
              <a:rPr lang="fr-FR" sz="2400" i="1" dirty="0">
                <a:latin typeface="Arial" panose="020B0604020202020204" pitchFamily="34" charset="0"/>
                <a:cs typeface="Arial" panose="020B0604020202020204" pitchFamily="34" charset="0"/>
              </a:rPr>
              <a:t>L’</a:t>
            </a:r>
            <a:r>
              <a:rPr lang="fr-F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Ecole Pratique de Commerce</a:t>
            </a:r>
            <a:r>
              <a:rPr lang="fr-FR" sz="2400" i="1" dirty="0">
                <a:latin typeface="Arial" panose="020B0604020202020204" pitchFamily="34" charset="0"/>
                <a:cs typeface="Arial" panose="020B0604020202020204" pitchFamily="34" charset="0"/>
              </a:rPr>
              <a:t> s’impose aujourd’hui comme étant l’une des principales Ecoles de formation en Tunisie. Fondée en 1992, l’</a:t>
            </a:r>
            <a:r>
              <a:rPr lang="fr-F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EPC</a:t>
            </a:r>
            <a:r>
              <a:rPr lang="fr-FR" sz="2400" i="1" dirty="0">
                <a:latin typeface="Arial" panose="020B0604020202020204" pitchFamily="34" charset="0"/>
                <a:cs typeface="Arial" panose="020B0604020202020204" pitchFamily="34" charset="0"/>
              </a:rPr>
              <a:t> est rattachée à la Chambre de Commerce et d’Industrie de Tunis, elle est ouverte au monde professionnel et a pour principal objectif de mettre en œuvre des programmes de formation aux professionnels, assurés par d’éminents experts nationaux et internationaux.</a:t>
            </a:r>
          </a:p>
          <a:p>
            <a:pPr algn="just">
              <a:lnSpc>
                <a:spcPct val="150000"/>
              </a:lnSpc>
            </a:pPr>
            <a:r>
              <a:rPr lang="fr-FR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Approche pédagogique</a:t>
            </a:r>
          </a:p>
          <a:p>
            <a:pPr algn="just">
              <a:lnSpc>
                <a:spcPct val="150000"/>
              </a:lnSpc>
            </a:pPr>
            <a:r>
              <a:rPr lang="fr-FR" sz="2400" i="1" dirty="0">
                <a:latin typeface="Arial" panose="020B0604020202020204" pitchFamily="34" charset="0"/>
                <a:cs typeface="Arial" panose="020B0604020202020204" pitchFamily="34" charset="0"/>
              </a:rPr>
              <a:t>Notre approche pédagogique active place le professionnel au cœur de son dispositif de formation. Elle consiste à renforcer les transferts de compétences entre professionnels et pour des professionnels.</a:t>
            </a:r>
          </a:p>
          <a:p>
            <a:pPr algn="just"/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Espace réservé pour une image  8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9" b="999"/>
          <a:stretch>
            <a:fillRect/>
          </a:stretch>
        </p:blipFill>
        <p:spPr>
          <a:xfrm>
            <a:off x="0" y="0"/>
            <a:ext cx="10728325" cy="5295900"/>
          </a:xfrm>
        </p:spPr>
      </p:pic>
    </p:spTree>
    <p:extLst>
      <p:ext uri="{BB962C8B-B14F-4D97-AF65-F5344CB8AC3E}">
        <p14:creationId xmlns:p14="http://schemas.microsoft.com/office/powerpoint/2010/main" val="933060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23444" y="-28573"/>
            <a:ext cx="10751769" cy="178422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5399" b="1" dirty="0">
                <a:solidFill>
                  <a:schemeClr val="bg1"/>
                </a:solidFill>
              </a:rPr>
              <a:t>      </a:t>
            </a:r>
          </a:p>
          <a:p>
            <a:pPr algn="ctr"/>
            <a:r>
              <a:rPr lang="fr-FR" sz="5399" b="1" dirty="0">
                <a:solidFill>
                  <a:schemeClr val="bg1"/>
                </a:solidFill>
              </a:rPr>
              <a:t>Offre Technique</a:t>
            </a:r>
          </a:p>
          <a:p>
            <a:pPr algn="ctr"/>
            <a:r>
              <a:rPr lang="fr-FR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 </a:t>
            </a:r>
            <a:r>
              <a:rPr lang="fr-FR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Supply</a:t>
            </a:r>
            <a:r>
              <a:rPr lang="fr-FR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Chain Management»</a:t>
            </a:r>
          </a:p>
          <a:p>
            <a:pPr algn="ctr"/>
            <a:endParaRPr lang="fr-FR" sz="4401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space réservé de la date 1"/>
          <p:cNvSpPr txBox="1">
            <a:spLocks/>
          </p:cNvSpPr>
          <p:nvPr/>
        </p:nvSpPr>
        <p:spPr>
          <a:xfrm>
            <a:off x="9157090" y="10259579"/>
            <a:ext cx="2413875" cy="57498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988981" y="13809365"/>
            <a:ext cx="92292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Etablissement de formation enregistré nous le N° 01 164 11-1</a:t>
            </a:r>
          </a:p>
          <a:p>
            <a:pPr algn="ctr"/>
            <a:endParaRPr lang="fr-FR" sz="2000" i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1847128-4A98-4FA4-AB53-B6459F2134ED}"/>
              </a:ext>
            </a:extLst>
          </p:cNvPr>
          <p:cNvSpPr txBox="1"/>
          <p:nvPr/>
        </p:nvSpPr>
        <p:spPr>
          <a:xfrm>
            <a:off x="514355" y="1966045"/>
            <a:ext cx="10037821" cy="6340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tabLst>
                <a:tab pos="2265045" algn="l"/>
              </a:tabLst>
            </a:pPr>
            <a:r>
              <a:rPr lang="fr-FR" sz="2000" b="1" dirty="0">
                <a:solidFill>
                  <a:srgbClr val="000000"/>
                </a:solidFill>
                <a:latin typeface="Arial" panose="020B0604020202020204" pitchFamily="34" charset="0"/>
                <a:ea typeface="Roboto Condensed Light"/>
                <a:cs typeface="Times New Roman" panose="02020603050405020304" pitchFamily="18" charset="0"/>
              </a:rPr>
              <a:t>Objectifs de la formation :</a:t>
            </a:r>
            <a:r>
              <a:rPr lang="fr-FR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 fontAlgn="base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fr-FR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Acquérir la vision globale de la </a:t>
            </a:r>
            <a:r>
              <a:rPr lang="fr-FR" sz="20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supply</a:t>
            </a:r>
            <a:r>
              <a:rPr lang="fr-FR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Chain</a:t>
            </a:r>
          </a:p>
          <a:p>
            <a:pPr marL="342900" indent="-342900" algn="just" fontAlgn="base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fr-FR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Identifier les leviers stratégiques du SCM</a:t>
            </a:r>
          </a:p>
          <a:p>
            <a:pPr marL="342900" indent="-342900" algn="just" fontAlgn="base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fr-FR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Mettre en place une politique de transport adaptée</a:t>
            </a:r>
          </a:p>
          <a:p>
            <a:pPr marL="342900" indent="-342900" algn="just" fontAlgn="base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fr-FR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Piloter la performance de la chaîne de valeur</a:t>
            </a:r>
          </a:p>
          <a:p>
            <a:pPr marL="342900" indent="-342900" algn="just" fontAlgn="base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fr-FR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Assurer une politique d'amélioration continue</a:t>
            </a:r>
          </a:p>
          <a:p>
            <a:pPr algn="just" fontAlgn="base">
              <a:spcBef>
                <a:spcPts val="300"/>
              </a:spcBef>
              <a:spcAft>
                <a:spcPts val="300"/>
              </a:spcAft>
            </a:pPr>
            <a:r>
              <a:rPr lang="fr-FR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Compétences à acquérir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 fontAlgn="base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fr-FR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Améliorer la productivité, augmenter la satisfaction des clients, réduire les coûts, réduire les défauts, réduire les délais, réduire les stocks.</a:t>
            </a:r>
          </a:p>
          <a:p>
            <a:pPr algn="just" fontAlgn="base">
              <a:spcBef>
                <a:spcPts val="300"/>
              </a:spcBef>
              <a:spcAft>
                <a:spcPts val="300"/>
              </a:spcAft>
            </a:pPr>
            <a:endParaRPr lang="fr-FR" sz="2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spcBef>
                <a:spcPts val="300"/>
              </a:spcBef>
              <a:spcAft>
                <a:spcPts val="300"/>
              </a:spcAft>
            </a:pPr>
            <a:r>
              <a:rPr lang="fr-FR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 de la formation :</a:t>
            </a:r>
            <a:r>
              <a:rPr lang="fr-FR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Novembre 2020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  <a:tabLst>
                <a:tab pos="2265045" algn="l"/>
              </a:tabLst>
            </a:pPr>
            <a:r>
              <a:rPr lang="fr-FR" sz="2000" b="1" dirty="0">
                <a:solidFill>
                  <a:srgbClr val="000000"/>
                </a:solidFill>
                <a:latin typeface="Arial" panose="020B0604020202020204" pitchFamily="34" charset="0"/>
                <a:ea typeface="Roboto Condensed Light"/>
                <a:cs typeface="Times New Roman" panose="02020603050405020304" pitchFamily="18" charset="0"/>
              </a:rPr>
              <a:t>Durée de la formation : </a:t>
            </a:r>
            <a:r>
              <a:rPr lang="fr-FR" sz="2000" dirty="0">
                <a:solidFill>
                  <a:srgbClr val="000000"/>
                </a:solidFill>
                <a:latin typeface="Arial" panose="020B0604020202020204" pitchFamily="34" charset="0"/>
                <a:ea typeface="Roboto Condensed Light"/>
                <a:cs typeface="Times New Roman" panose="02020603050405020304" pitchFamily="18" charset="0"/>
              </a:rPr>
              <a:t>3 jours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  <a:tabLst>
                <a:tab pos="2265045" algn="l"/>
              </a:tabLst>
            </a:pPr>
            <a:endParaRPr lang="fr-FR" sz="2000" dirty="0">
              <a:solidFill>
                <a:srgbClr val="000000"/>
              </a:solidFill>
              <a:latin typeface="Arial" panose="020B0604020202020204" pitchFamily="34" charset="0"/>
              <a:ea typeface="Roboto Condensed Light"/>
              <a:cs typeface="Times New Roman" panose="02020603050405020304" pitchFamily="18" charset="0"/>
            </a:endParaRPr>
          </a:p>
          <a:p>
            <a:pPr algn="ctr">
              <a:spcBef>
                <a:spcPts val="300"/>
              </a:spcBef>
              <a:spcAft>
                <a:spcPts val="300"/>
              </a:spcAft>
              <a:tabLst>
                <a:tab pos="2265045" algn="l"/>
              </a:tabLst>
            </a:pPr>
            <a:r>
              <a:rPr lang="fr-FR" sz="3600" b="1" dirty="0">
                <a:solidFill>
                  <a:srgbClr val="6C0012"/>
                </a:solidFill>
                <a:latin typeface="Arial" panose="020B0604020202020204" pitchFamily="34" charset="0"/>
                <a:ea typeface="Roboto Condensed Light"/>
                <a:cs typeface="Times New Roman" panose="02020603050405020304" pitchFamily="18" charset="0"/>
              </a:rPr>
              <a:t>Au Programme </a:t>
            </a:r>
            <a:endParaRPr lang="fr-FR" sz="3600" dirty="0">
              <a:solidFill>
                <a:srgbClr val="6C0012"/>
              </a:solidFill>
              <a:latin typeface="Arial" panose="020B0604020202020204" pitchFamily="34" charset="0"/>
              <a:ea typeface="Roboto Condensed Light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  <a:tabLst>
                <a:tab pos="2265045" algn="l"/>
              </a:tabLst>
            </a:pPr>
            <a:endParaRPr lang="fr-FR" sz="2000" dirty="0">
              <a:solidFill>
                <a:srgbClr val="000000"/>
              </a:solidFill>
              <a:latin typeface="Arial" panose="020B0604020202020204" pitchFamily="34" charset="0"/>
              <a:ea typeface="Roboto Condensed Light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  <a:tabLst>
                <a:tab pos="2265045" algn="l"/>
              </a:tabLst>
            </a:pPr>
            <a:endParaRPr lang="fr-FR" sz="2000" dirty="0">
              <a:solidFill>
                <a:srgbClr val="000000"/>
              </a:solidFill>
              <a:latin typeface="Arial" panose="020B0604020202020204" pitchFamily="34" charset="0"/>
              <a:ea typeface="Roboto Condensed Light"/>
              <a:cs typeface="Times New Roman" panose="02020603050405020304" pitchFamily="18" charset="0"/>
            </a:endParaRPr>
          </a:p>
        </p:txBody>
      </p:sp>
      <p:graphicFrame>
        <p:nvGraphicFramePr>
          <p:cNvPr id="9" name="Diagramme 8">
            <a:extLst>
              <a:ext uri="{FF2B5EF4-FFF2-40B4-BE49-F238E27FC236}">
                <a16:creationId xmlns:a16="http://schemas.microsoft.com/office/drawing/2014/main" id="{2BF9636E-611D-4F93-9811-74257499CB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85009788"/>
              </p:ext>
            </p:extLst>
          </p:nvPr>
        </p:nvGraphicFramePr>
        <p:xfrm>
          <a:off x="160391" y="7559100"/>
          <a:ext cx="10391785" cy="5900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87157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9984</TotalTime>
  <Words>277</Words>
  <Application>Microsoft Office PowerPoint</Application>
  <PresentationFormat>Personnalisé</PresentationFormat>
  <Paragraphs>42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Présentation PowerPoint</vt:lpstr>
      <vt:lpstr>Présentation PowerPoint</vt:lpstr>
      <vt:lpstr>Présentation PowerPoint</vt:lpstr>
    </vt:vector>
  </TitlesOfParts>
  <Company>SimpleSmart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Sean Hamilton</dc:creator>
  <cp:lastModifiedBy>Karim NASFI</cp:lastModifiedBy>
  <cp:revision>1136</cp:revision>
  <cp:lastPrinted>2020-09-22T11:47:29Z</cp:lastPrinted>
  <dcterms:created xsi:type="dcterms:W3CDTF">2015-08-01T01:23:47Z</dcterms:created>
  <dcterms:modified xsi:type="dcterms:W3CDTF">2020-09-24T09:48:11Z</dcterms:modified>
</cp:coreProperties>
</file>